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324" r:id="rId2"/>
    <p:sldId id="259" r:id="rId3"/>
    <p:sldId id="260" r:id="rId4"/>
    <p:sldId id="315" r:id="rId5"/>
    <p:sldId id="261" r:id="rId6"/>
    <p:sldId id="294" r:id="rId7"/>
    <p:sldId id="295" r:id="rId8"/>
    <p:sldId id="296" r:id="rId9"/>
    <p:sldId id="262" r:id="rId10"/>
    <p:sldId id="301" r:id="rId11"/>
    <p:sldId id="263" r:id="rId12"/>
    <p:sldId id="264" r:id="rId13"/>
    <p:sldId id="317" r:id="rId14"/>
    <p:sldId id="270" r:id="rId15"/>
    <p:sldId id="266" r:id="rId16"/>
    <p:sldId id="268" r:id="rId17"/>
    <p:sldId id="318" r:id="rId18"/>
    <p:sldId id="269" r:id="rId19"/>
    <p:sldId id="271" r:id="rId20"/>
    <p:sldId id="298" r:id="rId21"/>
    <p:sldId id="299" r:id="rId22"/>
    <p:sldId id="300" r:id="rId23"/>
    <p:sldId id="302" r:id="rId24"/>
    <p:sldId id="303" r:id="rId25"/>
    <p:sldId id="319" r:id="rId26"/>
    <p:sldId id="305" r:id="rId27"/>
    <p:sldId id="306" r:id="rId28"/>
    <p:sldId id="272" r:id="rId29"/>
    <p:sldId id="273" r:id="rId30"/>
    <p:sldId id="274" r:id="rId31"/>
    <p:sldId id="320" r:id="rId32"/>
    <p:sldId id="275" r:id="rId33"/>
    <p:sldId id="277" r:id="rId34"/>
    <p:sldId id="278" r:id="rId35"/>
    <p:sldId id="279" r:id="rId36"/>
    <p:sldId id="280" r:id="rId37"/>
    <p:sldId id="321" r:id="rId38"/>
    <p:sldId id="282" r:id="rId39"/>
    <p:sldId id="322" r:id="rId40"/>
    <p:sldId id="323" r:id="rId41"/>
    <p:sldId id="283" r:id="rId42"/>
    <p:sldId id="287" r:id="rId43"/>
    <p:sldId id="284" r:id="rId44"/>
    <p:sldId id="285" r:id="rId45"/>
    <p:sldId id="292" r:id="rId46"/>
    <p:sldId id="286" r:id="rId47"/>
    <p:sldId id="288" r:id="rId48"/>
    <p:sldId id="289" r:id="rId49"/>
    <p:sldId id="290" r:id="rId50"/>
    <p:sldId id="291" r:id="rId51"/>
    <p:sldId id="304" r:id="rId52"/>
    <p:sldId id="307" r:id="rId53"/>
    <p:sldId id="308" r:id="rId54"/>
    <p:sldId id="309" r:id="rId55"/>
    <p:sldId id="310" r:id="rId56"/>
    <p:sldId id="311" r:id="rId57"/>
    <p:sldId id="312" r:id="rId58"/>
    <p:sldId id="313" r:id="rId59"/>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691047-BCA7-4D22-9247-F147CFA13AC5}" v="188" dt="2024-02-20T00:13:28.851"/>
  </p1510:revLst>
</p1510:revInfo>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סגנון בהיר 3 - הדגשה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985" autoAdjust="0"/>
    <p:restoredTop sz="93792" autoAdjust="0"/>
  </p:normalViewPr>
  <p:slideViewPr>
    <p:cSldViewPr snapToGrid="0">
      <p:cViewPr varScale="1">
        <p:scale>
          <a:sx n="62" d="100"/>
          <a:sy n="62" d="100"/>
        </p:scale>
        <p:origin x="788"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mad Suleiman" userId="5b068262-cbf7-46ba-886d-eeac3b567fdf" providerId="ADAL" clId="{11691047-BCA7-4D22-9247-F147CFA13AC5}"/>
    <pc:docChg chg="undo redo custSel addSld delSld modSld">
      <pc:chgData name="Mohammad Suleiman" userId="5b068262-cbf7-46ba-886d-eeac3b567fdf" providerId="ADAL" clId="{11691047-BCA7-4D22-9247-F147CFA13AC5}" dt="2024-02-20T00:13:32.250" v="741" actId="26606"/>
      <pc:docMkLst>
        <pc:docMk/>
      </pc:docMkLst>
      <pc:sldChg chg="addSp delSp add del setBg delDesignElem">
        <pc:chgData name="Mohammad Suleiman" userId="5b068262-cbf7-46ba-886d-eeac3b567fdf" providerId="ADAL" clId="{11691047-BCA7-4D22-9247-F147CFA13AC5}" dt="2024-02-19T10:31:12.906" v="628"/>
        <pc:sldMkLst>
          <pc:docMk/>
          <pc:sldMk cId="3071535900" sldId="258"/>
        </pc:sldMkLst>
        <pc:spChg chg="add del">
          <ac:chgData name="Mohammad Suleiman" userId="5b068262-cbf7-46ba-886d-eeac3b567fdf" providerId="ADAL" clId="{11691047-BCA7-4D22-9247-F147CFA13AC5}" dt="2024-02-19T10:31:12.906" v="628"/>
          <ac:spMkLst>
            <pc:docMk/>
            <pc:sldMk cId="3071535900" sldId="258"/>
            <ac:spMk id="25" creationId="{35C956CA-A8FB-4F91-A258-FBE459CD99FC}"/>
          </ac:spMkLst>
        </pc:spChg>
        <pc:spChg chg="add del">
          <ac:chgData name="Mohammad Suleiman" userId="5b068262-cbf7-46ba-886d-eeac3b567fdf" providerId="ADAL" clId="{11691047-BCA7-4D22-9247-F147CFA13AC5}" dt="2024-02-19T10:31:12.906" v="628"/>
          <ac:spMkLst>
            <pc:docMk/>
            <pc:sldMk cId="3071535900" sldId="258"/>
            <ac:spMk id="27" creationId="{70A48D59-8581-41F7-B529-F4617FE07A9A}"/>
          </ac:spMkLst>
        </pc:spChg>
        <pc:cxnChg chg="add del">
          <ac:chgData name="Mohammad Suleiman" userId="5b068262-cbf7-46ba-886d-eeac3b567fdf" providerId="ADAL" clId="{11691047-BCA7-4D22-9247-F147CFA13AC5}" dt="2024-02-19T10:31:12.906" v="628"/>
          <ac:cxnSpMkLst>
            <pc:docMk/>
            <pc:sldMk cId="3071535900" sldId="258"/>
            <ac:cxnSpMk id="29" creationId="{967F2066-0253-4771-A5F6-68111E1FE832}"/>
          </ac:cxnSpMkLst>
        </pc:cxnChg>
      </pc:sldChg>
      <pc:sldChg chg="modTransition">
        <pc:chgData name="Mohammad Suleiman" userId="5b068262-cbf7-46ba-886d-eeac3b567fdf" providerId="ADAL" clId="{11691047-BCA7-4D22-9247-F147CFA13AC5}" dt="2024-02-17T17:47:16.033" v="560"/>
        <pc:sldMkLst>
          <pc:docMk/>
          <pc:sldMk cId="3171860471" sldId="259"/>
        </pc:sldMkLst>
      </pc:sldChg>
      <pc:sldChg chg="modTransition">
        <pc:chgData name="Mohammad Suleiman" userId="5b068262-cbf7-46ba-886d-eeac3b567fdf" providerId="ADAL" clId="{11691047-BCA7-4D22-9247-F147CFA13AC5}" dt="2024-02-17T17:43:09.790" v="518"/>
        <pc:sldMkLst>
          <pc:docMk/>
          <pc:sldMk cId="3667717616" sldId="263"/>
        </pc:sldMkLst>
      </pc:sldChg>
      <pc:sldChg chg="modTransition">
        <pc:chgData name="Mohammad Suleiman" userId="5b068262-cbf7-46ba-886d-eeac3b567fdf" providerId="ADAL" clId="{11691047-BCA7-4D22-9247-F147CFA13AC5}" dt="2024-02-17T17:43:32.886" v="520"/>
        <pc:sldMkLst>
          <pc:docMk/>
          <pc:sldMk cId="1475780323" sldId="264"/>
        </pc:sldMkLst>
      </pc:sldChg>
      <pc:sldChg chg="modTransition">
        <pc:chgData name="Mohammad Suleiman" userId="5b068262-cbf7-46ba-886d-eeac3b567fdf" providerId="ADAL" clId="{11691047-BCA7-4D22-9247-F147CFA13AC5}" dt="2024-02-17T17:44:19.469" v="525"/>
        <pc:sldMkLst>
          <pc:docMk/>
          <pc:sldMk cId="3785658380" sldId="266"/>
        </pc:sldMkLst>
      </pc:sldChg>
      <pc:sldChg chg="modTransition">
        <pc:chgData name="Mohammad Suleiman" userId="5b068262-cbf7-46ba-886d-eeac3b567fdf" providerId="ADAL" clId="{11691047-BCA7-4D22-9247-F147CFA13AC5}" dt="2024-02-17T17:44:37.131" v="528"/>
        <pc:sldMkLst>
          <pc:docMk/>
          <pc:sldMk cId="1211467924" sldId="268"/>
        </pc:sldMkLst>
      </pc:sldChg>
      <pc:sldChg chg="modTransition">
        <pc:chgData name="Mohammad Suleiman" userId="5b068262-cbf7-46ba-886d-eeac3b567fdf" providerId="ADAL" clId="{11691047-BCA7-4D22-9247-F147CFA13AC5}" dt="2024-02-17T17:44:03.792" v="524"/>
        <pc:sldMkLst>
          <pc:docMk/>
          <pc:sldMk cId="35330864" sldId="270"/>
        </pc:sldMkLst>
      </pc:sldChg>
      <pc:sldChg chg="modSp mod modTransition">
        <pc:chgData name="Mohammad Suleiman" userId="5b068262-cbf7-46ba-886d-eeac3b567fdf" providerId="ADAL" clId="{11691047-BCA7-4D22-9247-F147CFA13AC5}" dt="2024-02-17T17:45:32.510" v="536"/>
        <pc:sldMkLst>
          <pc:docMk/>
          <pc:sldMk cId="3538787148" sldId="272"/>
        </pc:sldMkLst>
        <pc:picChg chg="mod">
          <ac:chgData name="Mohammad Suleiman" userId="5b068262-cbf7-46ba-886d-eeac3b567fdf" providerId="ADAL" clId="{11691047-BCA7-4D22-9247-F147CFA13AC5}" dt="2024-02-17T17:11:58.900" v="231" actId="14100"/>
          <ac:picMkLst>
            <pc:docMk/>
            <pc:sldMk cId="3538787148" sldId="272"/>
            <ac:picMk id="5" creationId="{50A48BAC-42F1-96AD-6798-AE783E4FC9C1}"/>
          </ac:picMkLst>
        </pc:picChg>
      </pc:sldChg>
      <pc:sldChg chg="modTransition">
        <pc:chgData name="Mohammad Suleiman" userId="5b068262-cbf7-46ba-886d-eeac3b567fdf" providerId="ADAL" clId="{11691047-BCA7-4D22-9247-F147CFA13AC5}" dt="2024-02-17T17:45:39.201" v="537"/>
        <pc:sldMkLst>
          <pc:docMk/>
          <pc:sldMk cId="3584181408" sldId="273"/>
        </pc:sldMkLst>
      </pc:sldChg>
      <pc:sldChg chg="modTransition">
        <pc:chgData name="Mohammad Suleiman" userId="5b068262-cbf7-46ba-886d-eeac3b567fdf" providerId="ADAL" clId="{11691047-BCA7-4D22-9247-F147CFA13AC5}" dt="2024-02-17T17:45:48.069" v="539"/>
        <pc:sldMkLst>
          <pc:docMk/>
          <pc:sldMk cId="2631051536" sldId="274"/>
        </pc:sldMkLst>
      </pc:sldChg>
      <pc:sldChg chg="delSp modSp mod modTransition">
        <pc:chgData name="Mohammad Suleiman" userId="5b068262-cbf7-46ba-886d-eeac3b567fdf" providerId="ADAL" clId="{11691047-BCA7-4D22-9247-F147CFA13AC5}" dt="2024-02-17T17:46:29.596" v="550"/>
        <pc:sldMkLst>
          <pc:docMk/>
          <pc:sldMk cId="3092836295" sldId="275"/>
        </pc:sldMkLst>
        <pc:picChg chg="del">
          <ac:chgData name="Mohammad Suleiman" userId="5b068262-cbf7-46ba-886d-eeac3b567fdf" providerId="ADAL" clId="{11691047-BCA7-4D22-9247-F147CFA13AC5}" dt="2024-02-17T15:23:24.079" v="3" actId="478"/>
          <ac:picMkLst>
            <pc:docMk/>
            <pc:sldMk cId="3092836295" sldId="275"/>
            <ac:picMk id="7" creationId="{A96F3A9A-A441-CDF9-7696-E1A303C3E7B9}"/>
          </ac:picMkLst>
        </pc:picChg>
        <pc:picChg chg="del">
          <ac:chgData name="Mohammad Suleiman" userId="5b068262-cbf7-46ba-886d-eeac3b567fdf" providerId="ADAL" clId="{11691047-BCA7-4D22-9247-F147CFA13AC5}" dt="2024-02-17T15:23:25.642" v="4" actId="478"/>
          <ac:picMkLst>
            <pc:docMk/>
            <pc:sldMk cId="3092836295" sldId="275"/>
            <ac:picMk id="9" creationId="{4482A24C-DB43-8C41-7AD5-4D792F5A783E}"/>
          </ac:picMkLst>
        </pc:picChg>
        <pc:picChg chg="mod">
          <ac:chgData name="Mohammad Suleiman" userId="5b068262-cbf7-46ba-886d-eeac3b567fdf" providerId="ADAL" clId="{11691047-BCA7-4D22-9247-F147CFA13AC5}" dt="2024-02-17T15:23:47.648" v="14" actId="1076"/>
          <ac:picMkLst>
            <pc:docMk/>
            <pc:sldMk cId="3092836295" sldId="275"/>
            <ac:picMk id="11" creationId="{918D51EE-B56B-C1F0-6FA1-050716B7D860}"/>
          </ac:picMkLst>
        </pc:picChg>
        <pc:picChg chg="mod">
          <ac:chgData name="Mohammad Suleiman" userId="5b068262-cbf7-46ba-886d-eeac3b567fdf" providerId="ADAL" clId="{11691047-BCA7-4D22-9247-F147CFA13AC5}" dt="2024-02-17T15:23:53.126" v="16" actId="14100"/>
          <ac:picMkLst>
            <pc:docMk/>
            <pc:sldMk cId="3092836295" sldId="275"/>
            <ac:picMk id="20" creationId="{59752D16-7A68-D2D3-49F9-AC1A5BE49F08}"/>
          </ac:picMkLst>
        </pc:picChg>
      </pc:sldChg>
      <pc:sldChg chg="del">
        <pc:chgData name="Mohammad Suleiman" userId="5b068262-cbf7-46ba-886d-eeac3b567fdf" providerId="ADAL" clId="{11691047-BCA7-4D22-9247-F147CFA13AC5}" dt="2024-02-17T15:23:59.862" v="17" actId="2696"/>
        <pc:sldMkLst>
          <pc:docMk/>
          <pc:sldMk cId="3783618956" sldId="276"/>
        </pc:sldMkLst>
      </pc:sldChg>
      <pc:sldChg chg="addSp delSp modSp mod">
        <pc:chgData name="Mohammad Suleiman" userId="5b068262-cbf7-46ba-886d-eeac3b567fdf" providerId="ADAL" clId="{11691047-BCA7-4D22-9247-F147CFA13AC5}" dt="2024-02-17T15:25:52.969" v="28" actId="478"/>
        <pc:sldMkLst>
          <pc:docMk/>
          <pc:sldMk cId="3372376916" sldId="277"/>
        </pc:sldMkLst>
        <pc:spChg chg="mod ord">
          <ac:chgData name="Mohammad Suleiman" userId="5b068262-cbf7-46ba-886d-eeac3b567fdf" providerId="ADAL" clId="{11691047-BCA7-4D22-9247-F147CFA13AC5}" dt="2024-02-17T15:25:48.870" v="27" actId="120"/>
          <ac:spMkLst>
            <pc:docMk/>
            <pc:sldMk cId="3372376916" sldId="277"/>
            <ac:spMk id="2" creationId="{6F4D578A-CD0D-7D6B-6859-8057BEA9FC06}"/>
          </ac:spMkLst>
        </pc:spChg>
        <pc:spChg chg="mod ord">
          <ac:chgData name="Mohammad Suleiman" userId="5b068262-cbf7-46ba-886d-eeac3b567fdf" providerId="ADAL" clId="{11691047-BCA7-4D22-9247-F147CFA13AC5}" dt="2024-02-17T15:25:37.183" v="24" actId="120"/>
          <ac:spMkLst>
            <pc:docMk/>
            <pc:sldMk cId="3372376916" sldId="277"/>
            <ac:spMk id="3" creationId="{828D97A0-C66D-6C22-DC67-1504CFE609EA}"/>
          </ac:spMkLst>
        </pc:spChg>
        <pc:spChg chg="add del">
          <ac:chgData name="Mohammad Suleiman" userId="5b068262-cbf7-46ba-886d-eeac3b567fdf" providerId="ADAL" clId="{11691047-BCA7-4D22-9247-F147CFA13AC5}" dt="2024-02-17T15:24:55.917" v="22" actId="26606"/>
          <ac:spMkLst>
            <pc:docMk/>
            <pc:sldMk cId="3372376916" sldId="277"/>
            <ac:spMk id="27" creationId="{D7A453D2-15D8-4403-815F-291FA16340D9}"/>
          </ac:spMkLst>
        </pc:spChg>
        <pc:spChg chg="add del">
          <ac:chgData name="Mohammad Suleiman" userId="5b068262-cbf7-46ba-886d-eeac3b567fdf" providerId="ADAL" clId="{11691047-BCA7-4D22-9247-F147CFA13AC5}" dt="2024-02-17T15:24:55.917" v="22" actId="26606"/>
          <ac:spMkLst>
            <pc:docMk/>
            <pc:sldMk cId="3372376916" sldId="277"/>
            <ac:spMk id="33" creationId="{8161EA6B-09CA-445B-AB0D-8DF76FA92DEF}"/>
          </ac:spMkLst>
        </pc:spChg>
        <pc:spChg chg="add del">
          <ac:chgData name="Mohammad Suleiman" userId="5b068262-cbf7-46ba-886d-eeac3b567fdf" providerId="ADAL" clId="{11691047-BCA7-4D22-9247-F147CFA13AC5}" dt="2024-02-17T15:24:55.917" v="22" actId="26606"/>
          <ac:spMkLst>
            <pc:docMk/>
            <pc:sldMk cId="3372376916" sldId="277"/>
            <ac:spMk id="34" creationId="{B8114C98-A349-4111-A123-E8EAB86ABE30}"/>
          </ac:spMkLst>
        </pc:spChg>
        <pc:spChg chg="add del">
          <ac:chgData name="Mohammad Suleiman" userId="5b068262-cbf7-46ba-886d-eeac3b567fdf" providerId="ADAL" clId="{11691047-BCA7-4D22-9247-F147CFA13AC5}" dt="2024-02-17T15:24:55.917" v="22" actId="26606"/>
          <ac:spMkLst>
            <pc:docMk/>
            <pc:sldMk cId="3372376916" sldId="277"/>
            <ac:spMk id="42" creationId="{E2D3D3F2-ABBB-4453-B1C5-1BEBF7E4DD56}"/>
          </ac:spMkLst>
        </pc:spChg>
        <pc:spChg chg="add del">
          <ac:chgData name="Mohammad Suleiman" userId="5b068262-cbf7-46ba-886d-eeac3b567fdf" providerId="ADAL" clId="{11691047-BCA7-4D22-9247-F147CFA13AC5}" dt="2024-02-17T15:24:32.873" v="19" actId="26606"/>
          <ac:spMkLst>
            <pc:docMk/>
            <pc:sldMk cId="3372376916" sldId="277"/>
            <ac:spMk id="53" creationId="{681D366F-0B96-4E6B-ABD5-96092A6A9174}"/>
          </ac:spMkLst>
        </pc:spChg>
        <pc:spChg chg="add">
          <ac:chgData name="Mohammad Suleiman" userId="5b068262-cbf7-46ba-886d-eeac3b567fdf" providerId="ADAL" clId="{11691047-BCA7-4D22-9247-F147CFA13AC5}" dt="2024-02-17T15:24:55.917" v="22" actId="26606"/>
          <ac:spMkLst>
            <pc:docMk/>
            <pc:sldMk cId="3372376916" sldId="277"/>
            <ac:spMk id="57" creationId="{FB56C437-7CF8-4D2B-8C62-6F9CEA5611FA}"/>
          </ac:spMkLst>
        </pc:spChg>
        <pc:spChg chg="add">
          <ac:chgData name="Mohammad Suleiman" userId="5b068262-cbf7-46ba-886d-eeac3b567fdf" providerId="ADAL" clId="{11691047-BCA7-4D22-9247-F147CFA13AC5}" dt="2024-02-17T15:24:55.917" v="22" actId="26606"/>
          <ac:spMkLst>
            <pc:docMk/>
            <pc:sldMk cId="3372376916" sldId="277"/>
            <ac:spMk id="59" creationId="{288F414E-1A16-495F-8EF5-F55A4207EE48}"/>
          </ac:spMkLst>
        </pc:spChg>
        <pc:spChg chg="add del">
          <ac:chgData name="Mohammad Suleiman" userId="5b068262-cbf7-46ba-886d-eeac3b567fdf" providerId="ADAL" clId="{11691047-BCA7-4D22-9247-F147CFA13AC5}" dt="2024-02-17T15:24:55.903" v="21" actId="26606"/>
          <ac:spMkLst>
            <pc:docMk/>
            <pc:sldMk cId="3372376916" sldId="277"/>
            <ac:spMk id="79" creationId="{FAF68CB5-D519-4070-A998-B86F0FBCD10C}"/>
          </ac:spMkLst>
        </pc:spChg>
        <pc:spChg chg="add del">
          <ac:chgData name="Mohammad Suleiman" userId="5b068262-cbf7-46ba-886d-eeac3b567fdf" providerId="ADAL" clId="{11691047-BCA7-4D22-9247-F147CFA13AC5}" dt="2024-02-17T15:24:55.903" v="21" actId="26606"/>
          <ac:spMkLst>
            <pc:docMk/>
            <pc:sldMk cId="3372376916" sldId="277"/>
            <ac:spMk id="80" creationId="{7586665A-47B3-4AEE-BC94-15D89FF706B3}"/>
          </ac:spMkLst>
        </pc:spChg>
        <pc:spChg chg="add">
          <ac:chgData name="Mohammad Suleiman" userId="5b068262-cbf7-46ba-886d-eeac3b567fdf" providerId="ADAL" clId="{11691047-BCA7-4D22-9247-F147CFA13AC5}" dt="2024-02-17T15:24:55.917" v="22" actId="26606"/>
          <ac:spMkLst>
            <pc:docMk/>
            <pc:sldMk cId="3372376916" sldId="277"/>
            <ac:spMk id="82" creationId="{3D7E4C9F-7EC2-4C52-9146-0E1435CC2D7C}"/>
          </ac:spMkLst>
        </pc:spChg>
        <pc:spChg chg="add">
          <ac:chgData name="Mohammad Suleiman" userId="5b068262-cbf7-46ba-886d-eeac3b567fdf" providerId="ADAL" clId="{11691047-BCA7-4D22-9247-F147CFA13AC5}" dt="2024-02-17T15:24:55.917" v="22" actId="26606"/>
          <ac:spMkLst>
            <pc:docMk/>
            <pc:sldMk cId="3372376916" sldId="277"/>
            <ac:spMk id="83" creationId="{E677BBB0-8A66-4619-B31B-5097655C5FF2}"/>
          </ac:spMkLst>
        </pc:spChg>
        <pc:grpChg chg="add del">
          <ac:chgData name="Mohammad Suleiman" userId="5b068262-cbf7-46ba-886d-eeac3b567fdf" providerId="ADAL" clId="{11691047-BCA7-4D22-9247-F147CFA13AC5}" dt="2024-02-17T15:24:55.917" v="22" actId="26606"/>
          <ac:grpSpMkLst>
            <pc:docMk/>
            <pc:sldMk cId="3372376916" sldId="277"/>
            <ac:grpSpMk id="28" creationId="{AF19A774-30A5-488B-9BAF-629C6440294E}"/>
          </ac:grpSpMkLst>
        </pc:grpChg>
        <pc:grpChg chg="add del">
          <ac:chgData name="Mohammad Suleiman" userId="5b068262-cbf7-46ba-886d-eeac3b567fdf" providerId="ADAL" clId="{11691047-BCA7-4D22-9247-F147CFA13AC5}" dt="2024-02-17T15:24:55.917" v="22" actId="26606"/>
          <ac:grpSpMkLst>
            <pc:docMk/>
            <pc:sldMk cId="3372376916" sldId="277"/>
            <ac:grpSpMk id="35" creationId="{7F277EAE-FC73-4AE5-9BDB-0BE814F95405}"/>
          </ac:grpSpMkLst>
        </pc:grpChg>
        <pc:grpChg chg="add del">
          <ac:chgData name="Mohammad Suleiman" userId="5b068262-cbf7-46ba-886d-eeac3b567fdf" providerId="ADAL" clId="{11691047-BCA7-4D22-9247-F147CFA13AC5}" dt="2024-02-17T15:24:55.917" v="22" actId="26606"/>
          <ac:grpSpMkLst>
            <pc:docMk/>
            <pc:sldMk cId="3372376916" sldId="277"/>
            <ac:grpSpMk id="36" creationId="{670FB431-AE18-414D-92F4-1D12D1991152}"/>
          </ac:grpSpMkLst>
        </pc:grpChg>
        <pc:grpChg chg="add del">
          <ac:chgData name="Mohammad Suleiman" userId="5b068262-cbf7-46ba-886d-eeac3b567fdf" providerId="ADAL" clId="{11691047-BCA7-4D22-9247-F147CFA13AC5}" dt="2024-02-17T15:24:55.917" v="22" actId="26606"/>
          <ac:grpSpMkLst>
            <pc:docMk/>
            <pc:sldMk cId="3372376916" sldId="277"/>
            <ac:grpSpMk id="44" creationId="{8214E4A5-A0D2-42C4-8D14-D2A7E495F041}"/>
          </ac:grpSpMkLst>
        </pc:grpChg>
        <pc:grpChg chg="add del">
          <ac:chgData name="Mohammad Suleiman" userId="5b068262-cbf7-46ba-886d-eeac3b567fdf" providerId="ADAL" clId="{11691047-BCA7-4D22-9247-F147CFA13AC5}" dt="2024-02-17T15:24:32.873" v="19" actId="26606"/>
          <ac:grpSpMkLst>
            <pc:docMk/>
            <pc:sldMk cId="3372376916" sldId="277"/>
            <ac:grpSpMk id="55" creationId="{BCFC0C88-15C5-478A-93E5-8D0F6E26BC3A}"/>
          </ac:grpSpMkLst>
        </pc:grpChg>
        <pc:grpChg chg="add del">
          <ac:chgData name="Mohammad Suleiman" userId="5b068262-cbf7-46ba-886d-eeac3b567fdf" providerId="ADAL" clId="{11691047-BCA7-4D22-9247-F147CFA13AC5}" dt="2024-02-17T15:24:32.873" v="19" actId="26606"/>
          <ac:grpSpMkLst>
            <pc:docMk/>
            <pc:sldMk cId="3372376916" sldId="277"/>
            <ac:grpSpMk id="61" creationId="{0033DEB0-7449-4D72-ABFF-9DCE4C94D585}"/>
          </ac:grpSpMkLst>
        </pc:grpChg>
        <pc:grpChg chg="add del">
          <ac:chgData name="Mohammad Suleiman" userId="5b068262-cbf7-46ba-886d-eeac3b567fdf" providerId="ADAL" clId="{11691047-BCA7-4D22-9247-F147CFA13AC5}" dt="2024-02-17T15:24:32.873" v="19" actId="26606"/>
          <ac:grpSpMkLst>
            <pc:docMk/>
            <pc:sldMk cId="3372376916" sldId="277"/>
            <ac:grpSpMk id="67" creationId="{1616FA42-3839-4D06-805D-DB21EE1E14FB}"/>
          </ac:grpSpMkLst>
        </pc:grpChg>
        <pc:grpChg chg="add del">
          <ac:chgData name="Mohammad Suleiman" userId="5b068262-cbf7-46ba-886d-eeac3b567fdf" providerId="ADAL" clId="{11691047-BCA7-4D22-9247-F147CFA13AC5}" dt="2024-02-17T15:24:32.873" v="19" actId="26606"/>
          <ac:grpSpMkLst>
            <pc:docMk/>
            <pc:sldMk cId="3372376916" sldId="277"/>
            <ac:grpSpMk id="73" creationId="{6958A1EF-1C74-4E85-B4BA-3605C9624749}"/>
          </ac:grpSpMkLst>
        </pc:grpChg>
        <pc:picChg chg="del mod ord">
          <ac:chgData name="Mohammad Suleiman" userId="5b068262-cbf7-46ba-886d-eeac3b567fdf" providerId="ADAL" clId="{11691047-BCA7-4D22-9247-F147CFA13AC5}" dt="2024-02-17T15:25:52.969" v="28" actId="478"/>
          <ac:picMkLst>
            <pc:docMk/>
            <pc:sldMk cId="3372376916" sldId="277"/>
            <ac:picMk id="5" creationId="{1C73661C-6C4D-6D0A-C4FE-76221AF66A6A}"/>
          </ac:picMkLst>
        </pc:picChg>
        <pc:picChg chg="mod">
          <ac:chgData name="Mohammad Suleiman" userId="5b068262-cbf7-46ba-886d-eeac3b567fdf" providerId="ADAL" clId="{11691047-BCA7-4D22-9247-F147CFA13AC5}" dt="2024-02-17T15:24:55.917" v="22" actId="26606"/>
          <ac:picMkLst>
            <pc:docMk/>
            <pc:sldMk cId="3372376916" sldId="277"/>
            <ac:picMk id="7" creationId="{26CCDA27-8B5A-8731-7716-8B4FBAF63055}"/>
          </ac:picMkLst>
        </pc:picChg>
        <pc:picChg chg="mod ord">
          <ac:chgData name="Mohammad Suleiman" userId="5b068262-cbf7-46ba-886d-eeac3b567fdf" providerId="ADAL" clId="{11691047-BCA7-4D22-9247-F147CFA13AC5}" dt="2024-02-17T15:24:55.917" v="22" actId="26606"/>
          <ac:picMkLst>
            <pc:docMk/>
            <pc:sldMk cId="3372376916" sldId="277"/>
            <ac:picMk id="9" creationId="{4889A95B-7D86-BD51-E615-0CD378767ACF}"/>
          </ac:picMkLst>
        </pc:picChg>
        <pc:picChg chg="mod">
          <ac:chgData name="Mohammad Suleiman" userId="5b068262-cbf7-46ba-886d-eeac3b567fdf" providerId="ADAL" clId="{11691047-BCA7-4D22-9247-F147CFA13AC5}" dt="2024-02-17T15:24:55.917" v="22" actId="26606"/>
          <ac:picMkLst>
            <pc:docMk/>
            <pc:sldMk cId="3372376916" sldId="277"/>
            <ac:picMk id="11" creationId="{1C937B3B-8AB5-F844-1961-9E340C490F91}"/>
          </ac:picMkLst>
        </pc:picChg>
      </pc:sldChg>
      <pc:sldChg chg="addSp delSp modSp mod">
        <pc:chgData name="Mohammad Suleiman" userId="5b068262-cbf7-46ba-886d-eeac3b567fdf" providerId="ADAL" clId="{11691047-BCA7-4D22-9247-F147CFA13AC5}" dt="2024-02-17T15:45:42.933" v="52" actId="255"/>
        <pc:sldMkLst>
          <pc:docMk/>
          <pc:sldMk cId="2071347591" sldId="278"/>
        </pc:sldMkLst>
        <pc:spChg chg="mod ord">
          <ac:chgData name="Mohammad Suleiman" userId="5b068262-cbf7-46ba-886d-eeac3b567fdf" providerId="ADAL" clId="{11691047-BCA7-4D22-9247-F147CFA13AC5}" dt="2024-02-17T15:26:04.476" v="29" actId="26606"/>
          <ac:spMkLst>
            <pc:docMk/>
            <pc:sldMk cId="2071347591" sldId="278"/>
            <ac:spMk id="2" creationId="{21EEA4D5-C0E4-8EB3-2005-23C8DA8063FA}"/>
          </ac:spMkLst>
        </pc:spChg>
        <pc:spChg chg="mod">
          <ac:chgData name="Mohammad Suleiman" userId="5b068262-cbf7-46ba-886d-eeac3b567fdf" providerId="ADAL" clId="{11691047-BCA7-4D22-9247-F147CFA13AC5}" dt="2024-02-17T15:45:42.933" v="52" actId="255"/>
          <ac:spMkLst>
            <pc:docMk/>
            <pc:sldMk cId="2071347591" sldId="278"/>
            <ac:spMk id="3" creationId="{D5AF8338-F48C-B1D3-2CF9-7A81C7F1CDC6}"/>
          </ac:spMkLst>
        </pc:spChg>
        <pc:spChg chg="del">
          <ac:chgData name="Mohammad Suleiman" userId="5b068262-cbf7-46ba-886d-eeac3b567fdf" providerId="ADAL" clId="{11691047-BCA7-4D22-9247-F147CFA13AC5}" dt="2024-02-17T15:26:04.476" v="29" actId="26606"/>
          <ac:spMkLst>
            <pc:docMk/>
            <pc:sldMk cId="2071347591" sldId="278"/>
            <ac:spMk id="14" creationId="{D7A453D2-15D8-4403-815F-291FA16340D9}"/>
          </ac:spMkLst>
        </pc:spChg>
        <pc:spChg chg="del">
          <ac:chgData name="Mohammad Suleiman" userId="5b068262-cbf7-46ba-886d-eeac3b567fdf" providerId="ADAL" clId="{11691047-BCA7-4D22-9247-F147CFA13AC5}" dt="2024-02-17T15:26:04.476" v="29" actId="26606"/>
          <ac:spMkLst>
            <pc:docMk/>
            <pc:sldMk cId="2071347591" sldId="278"/>
            <ac:spMk id="16" creationId="{8161EA6B-09CA-445B-AB0D-8DF76FA92DEF}"/>
          </ac:spMkLst>
        </pc:spChg>
        <pc:spChg chg="del">
          <ac:chgData name="Mohammad Suleiman" userId="5b068262-cbf7-46ba-886d-eeac3b567fdf" providerId="ADAL" clId="{11691047-BCA7-4D22-9247-F147CFA13AC5}" dt="2024-02-17T15:26:04.476" v="29" actId="26606"/>
          <ac:spMkLst>
            <pc:docMk/>
            <pc:sldMk cId="2071347591" sldId="278"/>
            <ac:spMk id="32" creationId="{B8114C98-A349-4111-A123-E8EAB86ABE30}"/>
          </ac:spMkLst>
        </pc:spChg>
        <pc:spChg chg="del">
          <ac:chgData name="Mohammad Suleiman" userId="5b068262-cbf7-46ba-886d-eeac3b567fdf" providerId="ADAL" clId="{11691047-BCA7-4D22-9247-F147CFA13AC5}" dt="2024-02-17T15:26:04.476" v="29" actId="26606"/>
          <ac:spMkLst>
            <pc:docMk/>
            <pc:sldMk cId="2071347591" sldId="278"/>
            <ac:spMk id="40" creationId="{E2D3D3F2-ABBB-4453-B1C5-1BEBF7E4DD56}"/>
          </ac:spMkLst>
        </pc:spChg>
        <pc:spChg chg="add">
          <ac:chgData name="Mohammad Suleiman" userId="5b068262-cbf7-46ba-886d-eeac3b567fdf" providerId="ADAL" clId="{11691047-BCA7-4D22-9247-F147CFA13AC5}" dt="2024-02-17T15:26:04.476" v="29" actId="26606"/>
          <ac:spMkLst>
            <pc:docMk/>
            <pc:sldMk cId="2071347591" sldId="278"/>
            <ac:spMk id="51" creationId="{5BA49487-3FDB-4FB7-9D50-2B4F9454DA91}"/>
          </ac:spMkLst>
        </pc:spChg>
        <pc:spChg chg="add">
          <ac:chgData name="Mohammad Suleiman" userId="5b068262-cbf7-46ba-886d-eeac3b567fdf" providerId="ADAL" clId="{11691047-BCA7-4D22-9247-F147CFA13AC5}" dt="2024-02-17T15:26:04.476" v="29" actId="26606"/>
          <ac:spMkLst>
            <pc:docMk/>
            <pc:sldMk cId="2071347591" sldId="278"/>
            <ac:spMk id="53" creationId="{1C938212-FA12-4FF1-87C8-ACDE99D06F69}"/>
          </ac:spMkLst>
        </pc:spChg>
        <pc:spChg chg="add">
          <ac:chgData name="Mohammad Suleiman" userId="5b068262-cbf7-46ba-886d-eeac3b567fdf" providerId="ADAL" clId="{11691047-BCA7-4D22-9247-F147CFA13AC5}" dt="2024-02-17T15:26:04.476" v="29" actId="26606"/>
          <ac:spMkLst>
            <pc:docMk/>
            <pc:sldMk cId="2071347591" sldId="278"/>
            <ac:spMk id="55" creationId="{369F152D-E540-4B48-BA11-2ADF043C6111}"/>
          </ac:spMkLst>
        </pc:spChg>
        <pc:spChg chg="add">
          <ac:chgData name="Mohammad Suleiman" userId="5b068262-cbf7-46ba-886d-eeac3b567fdf" providerId="ADAL" clId="{11691047-BCA7-4D22-9247-F147CFA13AC5}" dt="2024-02-17T15:26:04.476" v="29" actId="26606"/>
          <ac:spMkLst>
            <pc:docMk/>
            <pc:sldMk cId="2071347591" sldId="278"/>
            <ac:spMk id="57" creationId="{0C059F7E-04C4-4C46-9B3E-E5CE267E347D}"/>
          </ac:spMkLst>
        </pc:spChg>
        <pc:grpChg chg="del">
          <ac:chgData name="Mohammad Suleiman" userId="5b068262-cbf7-46ba-886d-eeac3b567fdf" providerId="ADAL" clId="{11691047-BCA7-4D22-9247-F147CFA13AC5}" dt="2024-02-17T15:26:04.476" v="29" actId="26606"/>
          <ac:grpSpMkLst>
            <pc:docMk/>
            <pc:sldMk cId="2071347591" sldId="278"/>
            <ac:grpSpMk id="18" creationId="{7F85096F-E650-46D6-834C-4054E377021E}"/>
          </ac:grpSpMkLst>
        </pc:grpChg>
        <pc:grpChg chg="del">
          <ac:chgData name="Mohammad Suleiman" userId="5b068262-cbf7-46ba-886d-eeac3b567fdf" providerId="ADAL" clId="{11691047-BCA7-4D22-9247-F147CFA13AC5}" dt="2024-02-17T15:26:04.476" v="29" actId="26606"/>
          <ac:grpSpMkLst>
            <pc:docMk/>
            <pc:sldMk cId="2071347591" sldId="278"/>
            <ac:grpSpMk id="26" creationId="{975C268C-D419-4123-9FAD-0E2B7F9EE795}"/>
          </ac:grpSpMkLst>
        </pc:grpChg>
        <pc:grpChg chg="del">
          <ac:chgData name="Mohammad Suleiman" userId="5b068262-cbf7-46ba-886d-eeac3b567fdf" providerId="ADAL" clId="{11691047-BCA7-4D22-9247-F147CFA13AC5}" dt="2024-02-17T15:26:04.476" v="29" actId="26606"/>
          <ac:grpSpMkLst>
            <pc:docMk/>
            <pc:sldMk cId="2071347591" sldId="278"/>
            <ac:grpSpMk id="34" creationId="{670FB431-AE18-414D-92F4-1D12D1991152}"/>
          </ac:grpSpMkLst>
        </pc:grpChg>
        <pc:grpChg chg="del">
          <ac:chgData name="Mohammad Suleiman" userId="5b068262-cbf7-46ba-886d-eeac3b567fdf" providerId="ADAL" clId="{11691047-BCA7-4D22-9247-F147CFA13AC5}" dt="2024-02-17T15:26:04.476" v="29" actId="26606"/>
          <ac:grpSpMkLst>
            <pc:docMk/>
            <pc:sldMk cId="2071347591" sldId="278"/>
            <ac:grpSpMk id="42" creationId="{8214E4A5-A0D2-42C4-8D14-D2A7E495F041}"/>
          </ac:grpSpMkLst>
        </pc:grpChg>
        <pc:picChg chg="mod">
          <ac:chgData name="Mohammad Suleiman" userId="5b068262-cbf7-46ba-886d-eeac3b567fdf" providerId="ADAL" clId="{11691047-BCA7-4D22-9247-F147CFA13AC5}" dt="2024-02-17T15:26:19.921" v="33" actId="1076"/>
          <ac:picMkLst>
            <pc:docMk/>
            <pc:sldMk cId="2071347591" sldId="278"/>
            <ac:picMk id="5" creationId="{653B0B65-D92B-8D77-BBB3-CF0EAF7A3E8A}"/>
          </ac:picMkLst>
        </pc:picChg>
        <pc:picChg chg="mod">
          <ac:chgData name="Mohammad Suleiman" userId="5b068262-cbf7-46ba-886d-eeac3b567fdf" providerId="ADAL" clId="{11691047-BCA7-4D22-9247-F147CFA13AC5}" dt="2024-02-17T15:26:13.478" v="31" actId="1076"/>
          <ac:picMkLst>
            <pc:docMk/>
            <pc:sldMk cId="2071347591" sldId="278"/>
            <ac:picMk id="7" creationId="{61B32667-B09C-042F-43AE-E999160F49C1}"/>
          </ac:picMkLst>
        </pc:picChg>
        <pc:picChg chg="mod">
          <ac:chgData name="Mohammad Suleiman" userId="5b068262-cbf7-46ba-886d-eeac3b567fdf" providerId="ADAL" clId="{11691047-BCA7-4D22-9247-F147CFA13AC5}" dt="2024-02-17T15:30:44.082" v="50" actId="1035"/>
          <ac:picMkLst>
            <pc:docMk/>
            <pc:sldMk cId="2071347591" sldId="278"/>
            <ac:picMk id="9" creationId="{A49FBB91-25C9-4623-9A78-1EF88517E7A7}"/>
          </ac:picMkLst>
        </pc:picChg>
      </pc:sldChg>
      <pc:sldChg chg="addSp delSp modSp mod">
        <pc:chgData name="Mohammad Suleiman" userId="5b068262-cbf7-46ba-886d-eeac3b567fdf" providerId="ADAL" clId="{11691047-BCA7-4D22-9247-F147CFA13AC5}" dt="2024-02-17T15:46:35.151" v="57" actId="120"/>
        <pc:sldMkLst>
          <pc:docMk/>
          <pc:sldMk cId="448925430" sldId="279"/>
        </pc:sldMkLst>
        <pc:spChg chg="mod ord">
          <ac:chgData name="Mohammad Suleiman" userId="5b068262-cbf7-46ba-886d-eeac3b567fdf" providerId="ADAL" clId="{11691047-BCA7-4D22-9247-F147CFA13AC5}" dt="2024-02-17T15:46:35.151" v="57" actId="120"/>
          <ac:spMkLst>
            <pc:docMk/>
            <pc:sldMk cId="448925430" sldId="279"/>
            <ac:spMk id="2" creationId="{D8AC1768-43F1-47E2-03CF-D86838A95832}"/>
          </ac:spMkLst>
        </pc:spChg>
        <pc:spChg chg="mod">
          <ac:chgData name="Mohammad Suleiman" userId="5b068262-cbf7-46ba-886d-eeac3b567fdf" providerId="ADAL" clId="{11691047-BCA7-4D22-9247-F147CFA13AC5}" dt="2024-02-17T15:46:20.408" v="55" actId="255"/>
          <ac:spMkLst>
            <pc:docMk/>
            <pc:sldMk cId="448925430" sldId="279"/>
            <ac:spMk id="13" creationId="{A0E58227-84D5-6043-3FFF-2D8D0728BE1A}"/>
          </ac:spMkLst>
        </pc:spChg>
        <pc:spChg chg="del">
          <ac:chgData name="Mohammad Suleiman" userId="5b068262-cbf7-46ba-886d-eeac3b567fdf" providerId="ADAL" clId="{11691047-BCA7-4D22-9247-F147CFA13AC5}" dt="2024-02-17T15:46:06.197" v="53" actId="26606"/>
          <ac:spMkLst>
            <pc:docMk/>
            <pc:sldMk cId="448925430" sldId="279"/>
            <ac:spMk id="16" creationId="{D7A453D2-15D8-4403-815F-291FA16340D9}"/>
          </ac:spMkLst>
        </pc:spChg>
        <pc:spChg chg="del">
          <ac:chgData name="Mohammad Suleiman" userId="5b068262-cbf7-46ba-886d-eeac3b567fdf" providerId="ADAL" clId="{11691047-BCA7-4D22-9247-F147CFA13AC5}" dt="2024-02-17T15:46:06.197" v="53" actId="26606"/>
          <ac:spMkLst>
            <pc:docMk/>
            <pc:sldMk cId="448925430" sldId="279"/>
            <ac:spMk id="18" creationId="{8161EA6B-09CA-445B-AB0D-8DF76FA92DEF}"/>
          </ac:spMkLst>
        </pc:spChg>
        <pc:spChg chg="del">
          <ac:chgData name="Mohammad Suleiman" userId="5b068262-cbf7-46ba-886d-eeac3b567fdf" providerId="ADAL" clId="{11691047-BCA7-4D22-9247-F147CFA13AC5}" dt="2024-02-17T15:46:06.197" v="53" actId="26606"/>
          <ac:spMkLst>
            <pc:docMk/>
            <pc:sldMk cId="448925430" sldId="279"/>
            <ac:spMk id="34" creationId="{B8114C98-A349-4111-A123-E8EAB86ABE30}"/>
          </ac:spMkLst>
        </pc:spChg>
        <pc:spChg chg="del">
          <ac:chgData name="Mohammad Suleiman" userId="5b068262-cbf7-46ba-886d-eeac3b567fdf" providerId="ADAL" clId="{11691047-BCA7-4D22-9247-F147CFA13AC5}" dt="2024-02-17T15:46:06.197" v="53" actId="26606"/>
          <ac:spMkLst>
            <pc:docMk/>
            <pc:sldMk cId="448925430" sldId="279"/>
            <ac:spMk id="42" creationId="{E2D3D3F2-ABBB-4453-B1C5-1BEBF7E4DD56}"/>
          </ac:spMkLst>
        </pc:spChg>
        <pc:spChg chg="add">
          <ac:chgData name="Mohammad Suleiman" userId="5b068262-cbf7-46ba-886d-eeac3b567fdf" providerId="ADAL" clId="{11691047-BCA7-4D22-9247-F147CFA13AC5}" dt="2024-02-17T15:46:06.197" v="53" actId="26606"/>
          <ac:spMkLst>
            <pc:docMk/>
            <pc:sldMk cId="448925430" sldId="279"/>
            <ac:spMk id="53" creationId="{5BA49487-3FDB-4FB7-9D50-2B4F9454DA91}"/>
          </ac:spMkLst>
        </pc:spChg>
        <pc:spChg chg="add">
          <ac:chgData name="Mohammad Suleiman" userId="5b068262-cbf7-46ba-886d-eeac3b567fdf" providerId="ADAL" clId="{11691047-BCA7-4D22-9247-F147CFA13AC5}" dt="2024-02-17T15:46:06.197" v="53" actId="26606"/>
          <ac:spMkLst>
            <pc:docMk/>
            <pc:sldMk cId="448925430" sldId="279"/>
            <ac:spMk id="55" creationId="{1C938212-FA12-4FF1-87C8-ACDE99D06F69}"/>
          </ac:spMkLst>
        </pc:spChg>
        <pc:spChg chg="add">
          <ac:chgData name="Mohammad Suleiman" userId="5b068262-cbf7-46ba-886d-eeac3b567fdf" providerId="ADAL" clId="{11691047-BCA7-4D22-9247-F147CFA13AC5}" dt="2024-02-17T15:46:06.197" v="53" actId="26606"/>
          <ac:spMkLst>
            <pc:docMk/>
            <pc:sldMk cId="448925430" sldId="279"/>
            <ac:spMk id="57" creationId="{369F152D-E540-4B48-BA11-2ADF043C6111}"/>
          </ac:spMkLst>
        </pc:spChg>
        <pc:spChg chg="add">
          <ac:chgData name="Mohammad Suleiman" userId="5b068262-cbf7-46ba-886d-eeac3b567fdf" providerId="ADAL" clId="{11691047-BCA7-4D22-9247-F147CFA13AC5}" dt="2024-02-17T15:46:06.197" v="53" actId="26606"/>
          <ac:spMkLst>
            <pc:docMk/>
            <pc:sldMk cId="448925430" sldId="279"/>
            <ac:spMk id="59" creationId="{0C059F7E-04C4-4C46-9B3E-E5CE267E347D}"/>
          </ac:spMkLst>
        </pc:spChg>
        <pc:grpChg chg="del">
          <ac:chgData name="Mohammad Suleiman" userId="5b068262-cbf7-46ba-886d-eeac3b567fdf" providerId="ADAL" clId="{11691047-BCA7-4D22-9247-F147CFA13AC5}" dt="2024-02-17T15:46:06.197" v="53" actId="26606"/>
          <ac:grpSpMkLst>
            <pc:docMk/>
            <pc:sldMk cId="448925430" sldId="279"/>
            <ac:grpSpMk id="20" creationId="{7F85096F-E650-46D6-834C-4054E377021E}"/>
          </ac:grpSpMkLst>
        </pc:grpChg>
        <pc:grpChg chg="del">
          <ac:chgData name="Mohammad Suleiman" userId="5b068262-cbf7-46ba-886d-eeac3b567fdf" providerId="ADAL" clId="{11691047-BCA7-4D22-9247-F147CFA13AC5}" dt="2024-02-17T15:46:06.197" v="53" actId="26606"/>
          <ac:grpSpMkLst>
            <pc:docMk/>
            <pc:sldMk cId="448925430" sldId="279"/>
            <ac:grpSpMk id="28" creationId="{975C268C-D419-4123-9FAD-0E2B7F9EE795}"/>
          </ac:grpSpMkLst>
        </pc:grpChg>
        <pc:grpChg chg="del">
          <ac:chgData name="Mohammad Suleiman" userId="5b068262-cbf7-46ba-886d-eeac3b567fdf" providerId="ADAL" clId="{11691047-BCA7-4D22-9247-F147CFA13AC5}" dt="2024-02-17T15:46:06.197" v="53" actId="26606"/>
          <ac:grpSpMkLst>
            <pc:docMk/>
            <pc:sldMk cId="448925430" sldId="279"/>
            <ac:grpSpMk id="36" creationId="{670FB431-AE18-414D-92F4-1D12D1991152}"/>
          </ac:grpSpMkLst>
        </pc:grpChg>
        <pc:grpChg chg="del">
          <ac:chgData name="Mohammad Suleiman" userId="5b068262-cbf7-46ba-886d-eeac3b567fdf" providerId="ADAL" clId="{11691047-BCA7-4D22-9247-F147CFA13AC5}" dt="2024-02-17T15:46:06.197" v="53" actId="26606"/>
          <ac:grpSpMkLst>
            <pc:docMk/>
            <pc:sldMk cId="448925430" sldId="279"/>
            <ac:grpSpMk id="44" creationId="{8214E4A5-A0D2-42C4-8D14-D2A7E495F041}"/>
          </ac:grpSpMkLst>
        </pc:grpChg>
        <pc:picChg chg="mod">
          <ac:chgData name="Mohammad Suleiman" userId="5b068262-cbf7-46ba-886d-eeac3b567fdf" providerId="ADAL" clId="{11691047-BCA7-4D22-9247-F147CFA13AC5}" dt="2024-02-17T15:46:06.197" v="53" actId="26606"/>
          <ac:picMkLst>
            <pc:docMk/>
            <pc:sldMk cId="448925430" sldId="279"/>
            <ac:picMk id="5" creationId="{23BA2E65-3EF7-FA95-52F2-6B3EBCF37263}"/>
          </ac:picMkLst>
        </pc:picChg>
        <pc:picChg chg="mod">
          <ac:chgData name="Mohammad Suleiman" userId="5b068262-cbf7-46ba-886d-eeac3b567fdf" providerId="ADAL" clId="{11691047-BCA7-4D22-9247-F147CFA13AC5}" dt="2024-02-17T15:46:06.197" v="53" actId="26606"/>
          <ac:picMkLst>
            <pc:docMk/>
            <pc:sldMk cId="448925430" sldId="279"/>
            <ac:picMk id="7" creationId="{8A19D32E-B336-9BC8-37FE-53DCE14506C2}"/>
          </ac:picMkLst>
        </pc:picChg>
        <pc:picChg chg="mod">
          <ac:chgData name="Mohammad Suleiman" userId="5b068262-cbf7-46ba-886d-eeac3b567fdf" providerId="ADAL" clId="{11691047-BCA7-4D22-9247-F147CFA13AC5}" dt="2024-02-17T15:46:06.197" v="53" actId="26606"/>
          <ac:picMkLst>
            <pc:docMk/>
            <pc:sldMk cId="448925430" sldId="279"/>
            <ac:picMk id="9" creationId="{A45443AE-6E3F-A958-23D3-99CFB9DDA8D8}"/>
          </ac:picMkLst>
        </pc:picChg>
      </pc:sldChg>
      <pc:sldChg chg="addSp delSp modSp mod setBg">
        <pc:chgData name="Mohammad Suleiman" userId="5b068262-cbf7-46ba-886d-eeac3b567fdf" providerId="ADAL" clId="{11691047-BCA7-4D22-9247-F147CFA13AC5}" dt="2024-02-17T15:52:33.780" v="102" actId="20577"/>
        <pc:sldMkLst>
          <pc:docMk/>
          <pc:sldMk cId="1296300207" sldId="280"/>
        </pc:sldMkLst>
        <pc:spChg chg="mod">
          <ac:chgData name="Mohammad Suleiman" userId="5b068262-cbf7-46ba-886d-eeac3b567fdf" providerId="ADAL" clId="{11691047-BCA7-4D22-9247-F147CFA13AC5}" dt="2024-02-17T15:51:49.677" v="82" actId="26606"/>
          <ac:spMkLst>
            <pc:docMk/>
            <pc:sldMk cId="1296300207" sldId="280"/>
            <ac:spMk id="2" creationId="{CCE41928-EE34-311F-C09D-FBD3E11FCBDE}"/>
          </ac:spMkLst>
        </pc:spChg>
        <pc:spChg chg="del mod">
          <ac:chgData name="Mohammad Suleiman" userId="5b068262-cbf7-46ba-886d-eeac3b567fdf" providerId="ADAL" clId="{11691047-BCA7-4D22-9247-F147CFA13AC5}" dt="2024-02-17T15:50:22.683" v="69" actId="478"/>
          <ac:spMkLst>
            <pc:docMk/>
            <pc:sldMk cId="1296300207" sldId="280"/>
            <ac:spMk id="3" creationId="{65597B27-1C4A-1018-A11B-090E4B7DFB83}"/>
          </ac:spMkLst>
        </pc:spChg>
        <pc:spChg chg="mod">
          <ac:chgData name="Mohammad Suleiman" userId="5b068262-cbf7-46ba-886d-eeac3b567fdf" providerId="ADAL" clId="{11691047-BCA7-4D22-9247-F147CFA13AC5}" dt="2024-02-17T15:52:33.780" v="102" actId="20577"/>
          <ac:spMkLst>
            <pc:docMk/>
            <pc:sldMk cId="1296300207" sldId="280"/>
            <ac:spMk id="5" creationId="{D9753750-9D97-0302-8B86-83BC2378F0D5}"/>
          </ac:spMkLst>
        </pc:spChg>
        <pc:spChg chg="del mod">
          <ac:chgData name="Mohammad Suleiman" userId="5b068262-cbf7-46ba-886d-eeac3b567fdf" providerId="ADAL" clId="{11691047-BCA7-4D22-9247-F147CFA13AC5}" dt="2024-02-17T15:50:58.938" v="79" actId="21"/>
          <ac:spMkLst>
            <pc:docMk/>
            <pc:sldMk cId="1296300207" sldId="280"/>
            <ac:spMk id="7" creationId="{3C5F18EC-F835-B9DB-DB89-2AE76E49B259}"/>
          </ac:spMkLst>
        </pc:spChg>
        <pc:spChg chg="add mod">
          <ac:chgData name="Mohammad Suleiman" userId="5b068262-cbf7-46ba-886d-eeac3b567fdf" providerId="ADAL" clId="{11691047-BCA7-4D22-9247-F147CFA13AC5}" dt="2024-02-17T15:52:22.573" v="100" actId="1035"/>
          <ac:spMkLst>
            <pc:docMk/>
            <pc:sldMk cId="1296300207" sldId="280"/>
            <ac:spMk id="10" creationId="{3C5F18EC-F835-B9DB-DB89-2AE76E49B259}"/>
          </ac:spMkLst>
        </pc:spChg>
        <pc:spChg chg="add del">
          <ac:chgData name="Mohammad Suleiman" userId="5b068262-cbf7-46ba-886d-eeac3b567fdf" providerId="ADAL" clId="{11691047-BCA7-4D22-9247-F147CFA13AC5}" dt="2024-02-17T15:51:49.662" v="81" actId="26606"/>
          <ac:spMkLst>
            <pc:docMk/>
            <pc:sldMk cId="1296300207" sldId="280"/>
            <ac:spMk id="11" creationId="{0B9EE3F3-89B7-43C3-8651-C4C96830993D}"/>
          </ac:spMkLst>
        </pc:spChg>
        <pc:spChg chg="add del">
          <ac:chgData name="Mohammad Suleiman" userId="5b068262-cbf7-46ba-886d-eeac3b567fdf" providerId="ADAL" clId="{11691047-BCA7-4D22-9247-F147CFA13AC5}" dt="2024-02-17T15:51:49.662" v="81" actId="26606"/>
          <ac:spMkLst>
            <pc:docMk/>
            <pc:sldMk cId="1296300207" sldId="280"/>
            <ac:spMk id="13" creationId="{33AE4636-AEEC-45D6-84D4-7AC2DA48ECF8}"/>
          </ac:spMkLst>
        </pc:spChg>
        <pc:spChg chg="add del">
          <ac:chgData name="Mohammad Suleiman" userId="5b068262-cbf7-46ba-886d-eeac3b567fdf" providerId="ADAL" clId="{11691047-BCA7-4D22-9247-F147CFA13AC5}" dt="2024-02-17T15:51:49.662" v="81" actId="26606"/>
          <ac:spMkLst>
            <pc:docMk/>
            <pc:sldMk cId="1296300207" sldId="280"/>
            <ac:spMk id="15" creationId="{8D9CE0F4-2EB2-4F1F-8AAC-DB3571D9FE10}"/>
          </ac:spMkLst>
        </pc:spChg>
        <pc:spChg chg="add">
          <ac:chgData name="Mohammad Suleiman" userId="5b068262-cbf7-46ba-886d-eeac3b567fdf" providerId="ADAL" clId="{11691047-BCA7-4D22-9247-F147CFA13AC5}" dt="2024-02-17T15:51:49.677" v="82" actId="26606"/>
          <ac:spMkLst>
            <pc:docMk/>
            <pc:sldMk cId="1296300207" sldId="280"/>
            <ac:spMk id="17" creationId="{90D01200-0224-43C5-AB38-FB4D16B73FB7}"/>
          </ac:spMkLst>
        </pc:spChg>
        <pc:spChg chg="add">
          <ac:chgData name="Mohammad Suleiman" userId="5b068262-cbf7-46ba-886d-eeac3b567fdf" providerId="ADAL" clId="{11691047-BCA7-4D22-9247-F147CFA13AC5}" dt="2024-02-17T15:51:49.677" v="82" actId="26606"/>
          <ac:spMkLst>
            <pc:docMk/>
            <pc:sldMk cId="1296300207" sldId="280"/>
            <ac:spMk id="18" creationId="{728A44A4-A002-4A88-9FC9-1D0566C97A47}"/>
          </ac:spMkLst>
        </pc:spChg>
        <pc:spChg chg="add">
          <ac:chgData name="Mohammad Suleiman" userId="5b068262-cbf7-46ba-886d-eeac3b567fdf" providerId="ADAL" clId="{11691047-BCA7-4D22-9247-F147CFA13AC5}" dt="2024-02-17T15:51:49.677" v="82" actId="26606"/>
          <ac:spMkLst>
            <pc:docMk/>
            <pc:sldMk cId="1296300207" sldId="280"/>
            <ac:spMk id="19" creationId="{3E7D5C7B-DD16-401B-85CE-4AAA2A4F5136}"/>
          </ac:spMkLst>
        </pc:spChg>
        <pc:picChg chg="mod">
          <ac:chgData name="Mohammad Suleiman" userId="5b068262-cbf7-46ba-886d-eeac3b567fdf" providerId="ADAL" clId="{11691047-BCA7-4D22-9247-F147CFA13AC5}" dt="2024-02-17T15:52:15.376" v="90" actId="1076"/>
          <ac:picMkLst>
            <pc:docMk/>
            <pc:sldMk cId="1296300207" sldId="280"/>
            <ac:picMk id="6" creationId="{E0493EFB-352F-4448-8FDB-50E753C77BC4}"/>
          </ac:picMkLst>
        </pc:picChg>
      </pc:sldChg>
      <pc:sldChg chg="modSp del mod">
        <pc:chgData name="Mohammad Suleiman" userId="5b068262-cbf7-46ba-886d-eeac3b567fdf" providerId="ADAL" clId="{11691047-BCA7-4D22-9247-F147CFA13AC5}" dt="2024-02-17T17:17:38.192" v="257" actId="2696"/>
        <pc:sldMkLst>
          <pc:docMk/>
          <pc:sldMk cId="1244990115" sldId="281"/>
        </pc:sldMkLst>
        <pc:spChg chg="mod">
          <ac:chgData name="Mohammad Suleiman" userId="5b068262-cbf7-46ba-886d-eeac3b567fdf" providerId="ADAL" clId="{11691047-BCA7-4D22-9247-F147CFA13AC5}" dt="2024-02-17T17:13:34.806" v="235" actId="21"/>
          <ac:spMkLst>
            <pc:docMk/>
            <pc:sldMk cId="1244990115" sldId="281"/>
            <ac:spMk id="2" creationId="{A0F30045-CC76-27A8-F7DE-98A26BF6AA9A}"/>
          </ac:spMkLst>
        </pc:spChg>
        <pc:spChg chg="mod">
          <ac:chgData name="Mohammad Suleiman" userId="5b068262-cbf7-46ba-886d-eeac3b567fdf" providerId="ADAL" clId="{11691047-BCA7-4D22-9247-F147CFA13AC5}" dt="2024-02-17T17:13:31.890" v="234" actId="20577"/>
          <ac:spMkLst>
            <pc:docMk/>
            <pc:sldMk cId="1244990115" sldId="281"/>
            <ac:spMk id="3" creationId="{8E797FE7-401E-3074-DAB8-A93D9289F638}"/>
          </ac:spMkLst>
        </pc:spChg>
      </pc:sldChg>
      <pc:sldChg chg="delSp modSp mod modTransition">
        <pc:chgData name="Mohammad Suleiman" userId="5b068262-cbf7-46ba-886d-eeac3b567fdf" providerId="ADAL" clId="{11691047-BCA7-4D22-9247-F147CFA13AC5}" dt="2024-02-17T17:48:25.440" v="574"/>
        <pc:sldMkLst>
          <pc:docMk/>
          <pc:sldMk cId="3483428699" sldId="282"/>
        </pc:sldMkLst>
        <pc:spChg chg="mod">
          <ac:chgData name="Mohammad Suleiman" userId="5b068262-cbf7-46ba-886d-eeac3b567fdf" providerId="ADAL" clId="{11691047-BCA7-4D22-9247-F147CFA13AC5}" dt="2024-02-17T16:03:23.635" v="168" actId="20577"/>
          <ac:spMkLst>
            <pc:docMk/>
            <pc:sldMk cId="3483428699" sldId="282"/>
            <ac:spMk id="2" creationId="{6B73BFEF-1781-2A50-6A92-4E4927047D36}"/>
          </ac:spMkLst>
        </pc:spChg>
        <pc:spChg chg="del mod">
          <ac:chgData name="Mohammad Suleiman" userId="5b068262-cbf7-46ba-886d-eeac3b567fdf" providerId="ADAL" clId="{11691047-BCA7-4D22-9247-F147CFA13AC5}" dt="2024-02-17T16:03:02.724" v="167" actId="478"/>
          <ac:spMkLst>
            <pc:docMk/>
            <pc:sldMk cId="3483428699" sldId="282"/>
            <ac:spMk id="7" creationId="{EA92B40E-3AF4-8156-084C-1E122ED653FB}"/>
          </ac:spMkLst>
        </pc:spChg>
        <pc:spChg chg="mod">
          <ac:chgData name="Mohammad Suleiman" userId="5b068262-cbf7-46ba-886d-eeac3b567fdf" providerId="ADAL" clId="{11691047-BCA7-4D22-9247-F147CFA13AC5}" dt="2024-02-17T16:06:46.525" v="214" actId="1035"/>
          <ac:spMkLst>
            <pc:docMk/>
            <pc:sldMk cId="3483428699" sldId="282"/>
            <ac:spMk id="12" creationId="{26CA3E92-F44C-99BD-05BC-FCFA73778A13}"/>
          </ac:spMkLst>
        </pc:spChg>
        <pc:graphicFrameChg chg="mod">
          <ac:chgData name="Mohammad Suleiman" userId="5b068262-cbf7-46ba-886d-eeac3b567fdf" providerId="ADAL" clId="{11691047-BCA7-4D22-9247-F147CFA13AC5}" dt="2024-02-17T16:07:14.615" v="215"/>
          <ac:graphicFrameMkLst>
            <pc:docMk/>
            <pc:sldMk cId="3483428699" sldId="282"/>
            <ac:graphicFrameMk id="11" creationId="{F4AEBE1A-4BA5-D498-EA76-6DDC5E0AB692}"/>
          </ac:graphicFrameMkLst>
        </pc:graphicFrameChg>
        <pc:picChg chg="del">
          <ac:chgData name="Mohammad Suleiman" userId="5b068262-cbf7-46ba-886d-eeac3b567fdf" providerId="ADAL" clId="{11691047-BCA7-4D22-9247-F147CFA13AC5}" dt="2024-02-17T16:02:24.855" v="155" actId="21"/>
          <ac:picMkLst>
            <pc:docMk/>
            <pc:sldMk cId="3483428699" sldId="282"/>
            <ac:picMk id="9" creationId="{4D3F38CA-54CE-DD18-5C3E-97B67E76619D}"/>
          </ac:picMkLst>
        </pc:picChg>
        <pc:picChg chg="mod">
          <ac:chgData name="Mohammad Suleiman" userId="5b068262-cbf7-46ba-886d-eeac3b567fdf" providerId="ADAL" clId="{11691047-BCA7-4D22-9247-F147CFA13AC5}" dt="2024-02-17T16:06:34.926" v="192" actId="1036"/>
          <ac:picMkLst>
            <pc:docMk/>
            <pc:sldMk cId="3483428699" sldId="282"/>
            <ac:picMk id="10" creationId="{8AC71140-6D01-239B-DA48-D53A5CDEA8FB}"/>
          </ac:picMkLst>
        </pc:picChg>
      </pc:sldChg>
      <pc:sldChg chg="addSp delSp modSp mod modTransition">
        <pc:chgData name="Mohammad Suleiman" userId="5b068262-cbf7-46ba-886d-eeac3b567fdf" providerId="ADAL" clId="{11691047-BCA7-4D22-9247-F147CFA13AC5}" dt="2024-02-17T17:48:52.530" v="577"/>
        <pc:sldMkLst>
          <pc:docMk/>
          <pc:sldMk cId="798810884" sldId="283"/>
        </pc:sldMkLst>
        <pc:spChg chg="add del">
          <ac:chgData name="Mohammad Suleiman" userId="5b068262-cbf7-46ba-886d-eeac3b567fdf" providerId="ADAL" clId="{11691047-BCA7-4D22-9247-F147CFA13AC5}" dt="2024-02-17T17:18:27.118" v="260" actId="26606"/>
          <ac:spMkLst>
            <pc:docMk/>
            <pc:sldMk cId="798810884" sldId="283"/>
            <ac:spMk id="3" creationId="{4F28F97A-0050-2A2C-B24C-595F7BFA0C02}"/>
          </ac:spMkLst>
        </pc:spChg>
        <pc:spChg chg="add del mod">
          <ac:chgData name="Mohammad Suleiman" userId="5b068262-cbf7-46ba-886d-eeac3b567fdf" providerId="ADAL" clId="{11691047-BCA7-4D22-9247-F147CFA13AC5}" dt="2024-02-17T17:22:39.622" v="309" actId="478"/>
          <ac:spMkLst>
            <pc:docMk/>
            <pc:sldMk cId="798810884" sldId="283"/>
            <ac:spMk id="8" creationId="{8BAC41F8-8873-1B56-7819-18F82588B876}"/>
          </ac:spMkLst>
        </pc:spChg>
        <pc:spChg chg="add mod">
          <ac:chgData name="Mohammad Suleiman" userId="5b068262-cbf7-46ba-886d-eeac3b567fdf" providerId="ADAL" clId="{11691047-BCA7-4D22-9247-F147CFA13AC5}" dt="2024-02-17T17:22:36.697" v="307"/>
          <ac:spMkLst>
            <pc:docMk/>
            <pc:sldMk cId="798810884" sldId="283"/>
            <ac:spMk id="9" creationId="{C561A698-B134-5E20-A633-7B5185A1995F}"/>
          </ac:spMkLst>
        </pc:spChg>
        <pc:graphicFrameChg chg="add del">
          <ac:chgData name="Mohammad Suleiman" userId="5b068262-cbf7-46ba-886d-eeac3b567fdf" providerId="ADAL" clId="{11691047-BCA7-4D22-9247-F147CFA13AC5}" dt="2024-02-17T17:18:27.039" v="259" actId="26606"/>
          <ac:graphicFrameMkLst>
            <pc:docMk/>
            <pc:sldMk cId="798810884" sldId="283"/>
            <ac:graphicFrameMk id="5" creationId="{C1631BEA-3ADA-ADE2-EC79-E2F5403EA0D1}"/>
          </ac:graphicFrameMkLst>
        </pc:graphicFrameChg>
        <pc:graphicFrameChg chg="add mod">
          <ac:chgData name="Mohammad Suleiman" userId="5b068262-cbf7-46ba-886d-eeac3b567fdf" providerId="ADAL" clId="{11691047-BCA7-4D22-9247-F147CFA13AC5}" dt="2024-02-17T17:25:01.654" v="351"/>
          <ac:graphicFrameMkLst>
            <pc:docMk/>
            <pc:sldMk cId="798810884" sldId="283"/>
            <ac:graphicFrameMk id="7" creationId="{4C161497-DAE7-F48A-FF64-75589F2602E7}"/>
          </ac:graphicFrameMkLst>
        </pc:graphicFrameChg>
      </pc:sldChg>
      <pc:sldChg chg="modSp mod modTransition">
        <pc:chgData name="Mohammad Suleiman" userId="5b068262-cbf7-46ba-886d-eeac3b567fdf" providerId="ADAL" clId="{11691047-BCA7-4D22-9247-F147CFA13AC5}" dt="2024-02-17T17:49:15.414" v="580"/>
        <pc:sldMkLst>
          <pc:docMk/>
          <pc:sldMk cId="1472417123" sldId="284"/>
        </pc:sldMkLst>
        <pc:picChg chg="mod">
          <ac:chgData name="Mohammad Suleiman" userId="5b068262-cbf7-46ba-886d-eeac3b567fdf" providerId="ADAL" clId="{11691047-BCA7-4D22-9247-F147CFA13AC5}" dt="2024-02-17T17:27:47.857" v="364" actId="14100"/>
          <ac:picMkLst>
            <pc:docMk/>
            <pc:sldMk cId="1472417123" sldId="284"/>
            <ac:picMk id="9" creationId="{3EEB89B5-445C-BE49-555B-64D4512E6668}"/>
          </ac:picMkLst>
        </pc:picChg>
      </pc:sldChg>
      <pc:sldChg chg="modSp mod">
        <pc:chgData name="Mohammad Suleiman" userId="5b068262-cbf7-46ba-886d-eeac3b567fdf" providerId="ADAL" clId="{11691047-BCA7-4D22-9247-F147CFA13AC5}" dt="2024-02-17T17:28:00.612" v="366" actId="14100"/>
        <pc:sldMkLst>
          <pc:docMk/>
          <pc:sldMk cId="3675311341" sldId="285"/>
        </pc:sldMkLst>
        <pc:picChg chg="mod">
          <ac:chgData name="Mohammad Suleiman" userId="5b068262-cbf7-46ba-886d-eeac3b567fdf" providerId="ADAL" clId="{11691047-BCA7-4D22-9247-F147CFA13AC5}" dt="2024-02-17T17:28:00.612" v="366" actId="14100"/>
          <ac:picMkLst>
            <pc:docMk/>
            <pc:sldMk cId="3675311341" sldId="285"/>
            <ac:picMk id="5" creationId="{307336DF-2A0B-6ADD-695E-50CF21244013}"/>
          </ac:picMkLst>
        </pc:picChg>
      </pc:sldChg>
      <pc:sldChg chg="modSp mod modTransition">
        <pc:chgData name="Mohammad Suleiman" userId="5b068262-cbf7-46ba-886d-eeac3b567fdf" providerId="ADAL" clId="{11691047-BCA7-4D22-9247-F147CFA13AC5}" dt="2024-02-17T17:49:08.210" v="579"/>
        <pc:sldMkLst>
          <pc:docMk/>
          <pc:sldMk cId="833263362" sldId="287"/>
        </pc:sldMkLst>
        <pc:spChg chg="mod">
          <ac:chgData name="Mohammad Suleiman" userId="5b068262-cbf7-46ba-886d-eeac3b567fdf" providerId="ADAL" clId="{11691047-BCA7-4D22-9247-F147CFA13AC5}" dt="2024-02-17T17:26:03.657" v="362" actId="20577"/>
          <ac:spMkLst>
            <pc:docMk/>
            <pc:sldMk cId="833263362" sldId="287"/>
            <ac:spMk id="3" creationId="{8EBDAAC5-99E1-C04E-ADD0-8CEB6BCACC87}"/>
          </ac:spMkLst>
        </pc:spChg>
      </pc:sldChg>
      <pc:sldChg chg="addSp delSp modSp mod">
        <pc:chgData name="Mohammad Suleiman" userId="5b068262-cbf7-46ba-886d-eeac3b567fdf" providerId="ADAL" clId="{11691047-BCA7-4D22-9247-F147CFA13AC5}" dt="2024-02-20T00:13:32.250" v="741" actId="26606"/>
        <pc:sldMkLst>
          <pc:docMk/>
          <pc:sldMk cId="3739978869" sldId="291"/>
        </pc:sldMkLst>
        <pc:spChg chg="mod">
          <ac:chgData name="Mohammad Suleiman" userId="5b068262-cbf7-46ba-886d-eeac3b567fdf" providerId="ADAL" clId="{11691047-BCA7-4D22-9247-F147CFA13AC5}" dt="2024-02-20T00:13:32.250" v="741" actId="26606"/>
          <ac:spMkLst>
            <pc:docMk/>
            <pc:sldMk cId="3739978869" sldId="291"/>
            <ac:spMk id="2" creationId="{1591D35F-ACA0-AD31-71E2-9CB22CE320B7}"/>
          </ac:spMkLst>
        </pc:spChg>
        <pc:spChg chg="add del mod">
          <ac:chgData name="Mohammad Suleiman" userId="5b068262-cbf7-46ba-886d-eeac3b567fdf" providerId="ADAL" clId="{11691047-BCA7-4D22-9247-F147CFA13AC5}" dt="2024-02-20T00:13:28.851" v="740"/>
          <ac:spMkLst>
            <pc:docMk/>
            <pc:sldMk cId="3739978869" sldId="291"/>
            <ac:spMk id="4" creationId="{F2CB2145-587C-BB68-62CC-52315F8FD4E5}"/>
          </ac:spMkLst>
        </pc:spChg>
        <pc:spChg chg="add del">
          <ac:chgData name="Mohammad Suleiman" userId="5b068262-cbf7-46ba-886d-eeac3b567fdf" providerId="ADAL" clId="{11691047-BCA7-4D22-9247-F147CFA13AC5}" dt="2024-02-20T00:13:32.250" v="741" actId="26606"/>
          <ac:spMkLst>
            <pc:docMk/>
            <pc:sldMk cId="3739978869" sldId="291"/>
            <ac:spMk id="21" creationId="{BACC6370-2D7E-4714-9D71-7542949D7D5D}"/>
          </ac:spMkLst>
        </pc:spChg>
        <pc:spChg chg="add del">
          <ac:chgData name="Mohammad Suleiman" userId="5b068262-cbf7-46ba-886d-eeac3b567fdf" providerId="ADAL" clId="{11691047-BCA7-4D22-9247-F147CFA13AC5}" dt="2024-02-20T00:13:32.250" v="741" actId="26606"/>
          <ac:spMkLst>
            <pc:docMk/>
            <pc:sldMk cId="3739978869" sldId="291"/>
            <ac:spMk id="22" creationId="{F68B3F68-107C-434F-AA38-110D5EA91B85}"/>
          </ac:spMkLst>
        </pc:spChg>
        <pc:spChg chg="add del">
          <ac:chgData name="Mohammad Suleiman" userId="5b068262-cbf7-46ba-886d-eeac3b567fdf" providerId="ADAL" clId="{11691047-BCA7-4D22-9247-F147CFA13AC5}" dt="2024-02-20T00:13:32.250" v="741" actId="26606"/>
          <ac:spMkLst>
            <pc:docMk/>
            <pc:sldMk cId="3739978869" sldId="291"/>
            <ac:spMk id="23" creationId="{AAD0DBB9-1A4B-4391-81D4-CB19F9AB918A}"/>
          </ac:spMkLst>
        </pc:spChg>
        <pc:spChg chg="add del">
          <ac:chgData name="Mohammad Suleiman" userId="5b068262-cbf7-46ba-886d-eeac3b567fdf" providerId="ADAL" clId="{11691047-BCA7-4D22-9247-F147CFA13AC5}" dt="2024-02-20T00:13:32.250" v="741" actId="26606"/>
          <ac:spMkLst>
            <pc:docMk/>
            <pc:sldMk cId="3739978869" sldId="291"/>
            <ac:spMk id="24" creationId="{063BBA22-50EA-4C4D-BE05-F1CE4E63AA56}"/>
          </ac:spMkLst>
        </pc:spChg>
        <pc:spChg chg="add">
          <ac:chgData name="Mohammad Suleiman" userId="5b068262-cbf7-46ba-886d-eeac3b567fdf" providerId="ADAL" clId="{11691047-BCA7-4D22-9247-F147CFA13AC5}" dt="2024-02-20T00:13:32.250" v="741" actId="26606"/>
          <ac:spMkLst>
            <pc:docMk/>
            <pc:sldMk cId="3739978869" sldId="291"/>
            <ac:spMk id="26" creationId="{A8384FB5-9ADC-4DDC-881B-597D56F5B15D}"/>
          </ac:spMkLst>
        </pc:spChg>
        <pc:spChg chg="add">
          <ac:chgData name="Mohammad Suleiman" userId="5b068262-cbf7-46ba-886d-eeac3b567fdf" providerId="ADAL" clId="{11691047-BCA7-4D22-9247-F147CFA13AC5}" dt="2024-02-20T00:13:32.250" v="741" actId="26606"/>
          <ac:spMkLst>
            <pc:docMk/>
            <pc:sldMk cId="3739978869" sldId="291"/>
            <ac:spMk id="27" creationId="{1199E1B1-A8C0-4FE8-A5A8-1CB41D69F857}"/>
          </ac:spMkLst>
        </pc:spChg>
        <pc:spChg chg="add">
          <ac:chgData name="Mohammad Suleiman" userId="5b068262-cbf7-46ba-886d-eeac3b567fdf" providerId="ADAL" clId="{11691047-BCA7-4D22-9247-F147CFA13AC5}" dt="2024-02-20T00:13:32.250" v="741" actId="26606"/>
          <ac:spMkLst>
            <pc:docMk/>
            <pc:sldMk cId="3739978869" sldId="291"/>
            <ac:spMk id="28" creationId="{84A8DE83-DE75-4B41-9DB4-A7EC0B0DEC0B}"/>
          </ac:spMkLst>
        </pc:spChg>
        <pc:spChg chg="add del">
          <ac:chgData name="Mohammad Suleiman" userId="5b068262-cbf7-46ba-886d-eeac3b567fdf" providerId="ADAL" clId="{11691047-BCA7-4D22-9247-F147CFA13AC5}" dt="2024-02-20T00:13:19.908" v="737" actId="26606"/>
          <ac:spMkLst>
            <pc:docMk/>
            <pc:sldMk cId="3739978869" sldId="291"/>
            <ac:spMk id="29" creationId="{A8384FB5-9ADC-4DDC-881B-597D56F5B15D}"/>
          </ac:spMkLst>
        </pc:spChg>
        <pc:spChg chg="add">
          <ac:chgData name="Mohammad Suleiman" userId="5b068262-cbf7-46ba-886d-eeac3b567fdf" providerId="ADAL" clId="{11691047-BCA7-4D22-9247-F147CFA13AC5}" dt="2024-02-20T00:13:32.250" v="741" actId="26606"/>
          <ac:spMkLst>
            <pc:docMk/>
            <pc:sldMk cId="3739978869" sldId="291"/>
            <ac:spMk id="30" creationId="{A7009A0A-BEF5-4EAC-AF15-E4F9F002E239}"/>
          </ac:spMkLst>
        </pc:spChg>
        <pc:spChg chg="add del">
          <ac:chgData name="Mohammad Suleiman" userId="5b068262-cbf7-46ba-886d-eeac3b567fdf" providerId="ADAL" clId="{11691047-BCA7-4D22-9247-F147CFA13AC5}" dt="2024-02-20T00:13:19.908" v="737" actId="26606"/>
          <ac:spMkLst>
            <pc:docMk/>
            <pc:sldMk cId="3739978869" sldId="291"/>
            <ac:spMk id="31" creationId="{1199E1B1-A8C0-4FE8-A5A8-1CB41D69F857}"/>
          </ac:spMkLst>
        </pc:spChg>
        <pc:spChg chg="add del">
          <ac:chgData name="Mohammad Suleiman" userId="5b068262-cbf7-46ba-886d-eeac3b567fdf" providerId="ADAL" clId="{11691047-BCA7-4D22-9247-F147CFA13AC5}" dt="2024-02-20T00:13:19.908" v="737" actId="26606"/>
          <ac:spMkLst>
            <pc:docMk/>
            <pc:sldMk cId="3739978869" sldId="291"/>
            <ac:spMk id="33" creationId="{84A8DE83-DE75-4B41-9DB4-A7EC0B0DEC0B}"/>
          </ac:spMkLst>
        </pc:spChg>
        <pc:spChg chg="add del">
          <ac:chgData name="Mohammad Suleiman" userId="5b068262-cbf7-46ba-886d-eeac3b567fdf" providerId="ADAL" clId="{11691047-BCA7-4D22-9247-F147CFA13AC5}" dt="2024-02-20T00:13:19.908" v="737" actId="26606"/>
          <ac:spMkLst>
            <pc:docMk/>
            <pc:sldMk cId="3739978869" sldId="291"/>
            <ac:spMk id="35" creationId="{A7009A0A-BEF5-4EAC-AF15-E4F9F002E239}"/>
          </ac:spMkLst>
        </pc:spChg>
        <pc:graphicFrameChg chg="del">
          <ac:chgData name="Mohammad Suleiman" userId="5b068262-cbf7-46ba-886d-eeac3b567fdf" providerId="ADAL" clId="{11691047-BCA7-4D22-9247-F147CFA13AC5}" dt="2024-02-20T00:12:30.853" v="728" actId="478"/>
          <ac:graphicFrameMkLst>
            <pc:docMk/>
            <pc:sldMk cId="3739978869" sldId="291"/>
            <ac:graphicFrameMk id="5" creationId="{7848F6E7-1AAA-EFA7-8B5F-51DF0D23CF97}"/>
          </ac:graphicFrameMkLst>
        </pc:graphicFrameChg>
        <pc:graphicFrameChg chg="add mod modGraphic">
          <ac:chgData name="Mohammad Suleiman" userId="5b068262-cbf7-46ba-886d-eeac3b567fdf" providerId="ADAL" clId="{11691047-BCA7-4D22-9247-F147CFA13AC5}" dt="2024-02-20T00:13:23.586" v="738"/>
          <ac:graphicFrameMkLst>
            <pc:docMk/>
            <pc:sldMk cId="3739978869" sldId="291"/>
            <ac:graphicFrameMk id="6" creationId="{5E7D9850-4085-D621-8AFC-B5FB7C00D113}"/>
          </ac:graphicFrameMkLst>
        </pc:graphicFrameChg>
        <pc:graphicFrameChg chg="add mod">
          <ac:chgData name="Mohammad Suleiman" userId="5b068262-cbf7-46ba-886d-eeac3b567fdf" providerId="ADAL" clId="{11691047-BCA7-4D22-9247-F147CFA13AC5}" dt="2024-02-20T00:13:32.250" v="741" actId="26606"/>
          <ac:graphicFrameMkLst>
            <pc:docMk/>
            <pc:sldMk cId="3739978869" sldId="291"/>
            <ac:graphicFrameMk id="7" creationId="{FE335CC8-A7FA-E1E4-5B48-867CBA86B47A}"/>
          </ac:graphicFrameMkLst>
        </pc:graphicFrameChg>
      </pc:sldChg>
      <pc:sldChg chg="modSp mod">
        <pc:chgData name="Mohammad Suleiman" userId="5b068262-cbf7-46ba-886d-eeac3b567fdf" providerId="ADAL" clId="{11691047-BCA7-4D22-9247-F147CFA13AC5}" dt="2024-02-17T17:28:06.381" v="375" actId="1038"/>
        <pc:sldMkLst>
          <pc:docMk/>
          <pc:sldMk cId="2906568694" sldId="292"/>
        </pc:sldMkLst>
        <pc:picChg chg="mod">
          <ac:chgData name="Mohammad Suleiman" userId="5b068262-cbf7-46ba-886d-eeac3b567fdf" providerId="ADAL" clId="{11691047-BCA7-4D22-9247-F147CFA13AC5}" dt="2024-02-17T17:28:06.381" v="375" actId="1038"/>
          <ac:picMkLst>
            <pc:docMk/>
            <pc:sldMk cId="2906568694" sldId="292"/>
            <ac:picMk id="5" creationId="{FB250B44-9D93-D939-8DFB-A7FE258A4150}"/>
          </ac:picMkLst>
        </pc:picChg>
      </pc:sldChg>
      <pc:sldChg chg="modTransition">
        <pc:chgData name="Mohammad Suleiman" userId="5b068262-cbf7-46ba-886d-eeac3b567fdf" providerId="ADAL" clId="{11691047-BCA7-4D22-9247-F147CFA13AC5}" dt="2024-02-17T15:21:12.231" v="2"/>
        <pc:sldMkLst>
          <pc:docMk/>
          <pc:sldMk cId="3572508364" sldId="301"/>
        </pc:sldMkLst>
      </pc:sldChg>
      <pc:sldChg chg="modSp mod">
        <pc:chgData name="Mohammad Suleiman" userId="5b068262-cbf7-46ba-886d-eeac3b567fdf" providerId="ADAL" clId="{11691047-BCA7-4D22-9247-F147CFA13AC5}" dt="2024-02-17T17:55:09.349" v="614" actId="255"/>
        <pc:sldMkLst>
          <pc:docMk/>
          <pc:sldMk cId="3103311134" sldId="304"/>
        </pc:sldMkLst>
        <pc:spChg chg="mod">
          <ac:chgData name="Mohammad Suleiman" userId="5b068262-cbf7-46ba-886d-eeac3b567fdf" providerId="ADAL" clId="{11691047-BCA7-4D22-9247-F147CFA13AC5}" dt="2024-02-17T17:29:54.918" v="414" actId="20577"/>
          <ac:spMkLst>
            <pc:docMk/>
            <pc:sldMk cId="3103311134" sldId="304"/>
            <ac:spMk id="2" creationId="{A190C368-7D4A-EE50-63CA-B0B7EE68D275}"/>
          </ac:spMkLst>
        </pc:spChg>
        <pc:spChg chg="mod">
          <ac:chgData name="Mohammad Suleiman" userId="5b068262-cbf7-46ba-886d-eeac3b567fdf" providerId="ADAL" clId="{11691047-BCA7-4D22-9247-F147CFA13AC5}" dt="2024-02-17T17:55:09.349" v="614" actId="255"/>
          <ac:spMkLst>
            <pc:docMk/>
            <pc:sldMk cId="3103311134" sldId="304"/>
            <ac:spMk id="3" creationId="{411017DC-ABA7-52FB-5265-7FD50F81A069}"/>
          </ac:spMkLst>
        </pc:spChg>
      </pc:sldChg>
      <pc:sldChg chg="modTransition">
        <pc:chgData name="Mohammad Suleiman" userId="5b068262-cbf7-46ba-886d-eeac3b567fdf" providerId="ADAL" clId="{11691047-BCA7-4D22-9247-F147CFA13AC5}" dt="2024-02-17T17:44:58.539" v="530"/>
        <pc:sldMkLst>
          <pc:docMk/>
          <pc:sldMk cId="777762066" sldId="306"/>
        </pc:sldMkLst>
      </pc:sldChg>
      <pc:sldChg chg="modSp mod">
        <pc:chgData name="Mohammad Suleiman" userId="5b068262-cbf7-46ba-886d-eeac3b567fdf" providerId="ADAL" clId="{11691047-BCA7-4D22-9247-F147CFA13AC5}" dt="2024-02-17T17:54:50.909" v="613" actId="27636"/>
        <pc:sldMkLst>
          <pc:docMk/>
          <pc:sldMk cId="2993386244" sldId="307"/>
        </pc:sldMkLst>
        <pc:spChg chg="mod">
          <ac:chgData name="Mohammad Suleiman" userId="5b068262-cbf7-46ba-886d-eeac3b567fdf" providerId="ADAL" clId="{11691047-BCA7-4D22-9247-F147CFA13AC5}" dt="2024-02-17T17:54:50.909" v="613" actId="27636"/>
          <ac:spMkLst>
            <pc:docMk/>
            <pc:sldMk cId="2993386244" sldId="307"/>
            <ac:spMk id="3" creationId="{B81BF7B5-B0C7-5189-85BA-7FD88E5CD6DA}"/>
          </ac:spMkLst>
        </pc:spChg>
      </pc:sldChg>
      <pc:sldChg chg="modSp mod">
        <pc:chgData name="Mohammad Suleiman" userId="5b068262-cbf7-46ba-886d-eeac3b567fdf" providerId="ADAL" clId="{11691047-BCA7-4D22-9247-F147CFA13AC5}" dt="2024-02-17T17:56:14.237" v="620" actId="27636"/>
        <pc:sldMkLst>
          <pc:docMk/>
          <pc:sldMk cId="1515398710" sldId="309"/>
        </pc:sldMkLst>
        <pc:spChg chg="mod">
          <ac:chgData name="Mohammad Suleiman" userId="5b068262-cbf7-46ba-886d-eeac3b567fdf" providerId="ADAL" clId="{11691047-BCA7-4D22-9247-F147CFA13AC5}" dt="2024-02-17T17:56:14.237" v="620" actId="27636"/>
          <ac:spMkLst>
            <pc:docMk/>
            <pc:sldMk cId="1515398710" sldId="309"/>
            <ac:spMk id="3" creationId="{C45C7BB8-F275-1ECC-6445-294286768F8E}"/>
          </ac:spMkLst>
        </pc:spChg>
      </pc:sldChg>
      <pc:sldChg chg="modSp mod">
        <pc:chgData name="Mohammad Suleiman" userId="5b068262-cbf7-46ba-886d-eeac3b567fdf" providerId="ADAL" clId="{11691047-BCA7-4D22-9247-F147CFA13AC5}" dt="2024-02-17T17:57:09.345" v="624"/>
        <pc:sldMkLst>
          <pc:docMk/>
          <pc:sldMk cId="1963190264" sldId="310"/>
        </pc:sldMkLst>
        <pc:spChg chg="mod">
          <ac:chgData name="Mohammad Suleiman" userId="5b068262-cbf7-46ba-886d-eeac3b567fdf" providerId="ADAL" clId="{11691047-BCA7-4D22-9247-F147CFA13AC5}" dt="2024-02-17T17:57:09.345" v="624"/>
          <ac:spMkLst>
            <pc:docMk/>
            <pc:sldMk cId="1963190264" sldId="310"/>
            <ac:spMk id="3" creationId="{7E9E700C-9B9F-05B2-CDF8-2A5B8604205C}"/>
          </ac:spMkLst>
        </pc:spChg>
      </pc:sldChg>
      <pc:sldChg chg="modSp mod">
        <pc:chgData name="Mohammad Suleiman" userId="5b068262-cbf7-46ba-886d-eeac3b567fdf" providerId="ADAL" clId="{11691047-BCA7-4D22-9247-F147CFA13AC5}" dt="2024-02-17T17:53:15.315" v="601" actId="113"/>
        <pc:sldMkLst>
          <pc:docMk/>
          <pc:sldMk cId="1080382128" sldId="311"/>
        </pc:sldMkLst>
        <pc:spChg chg="mod">
          <ac:chgData name="Mohammad Suleiman" userId="5b068262-cbf7-46ba-886d-eeac3b567fdf" providerId="ADAL" clId="{11691047-BCA7-4D22-9247-F147CFA13AC5}" dt="2024-02-17T17:53:15.315" v="601" actId="113"/>
          <ac:spMkLst>
            <pc:docMk/>
            <pc:sldMk cId="1080382128" sldId="311"/>
            <ac:spMk id="3" creationId="{B6CDC223-6277-046F-869F-D7B023E846CC}"/>
          </ac:spMkLst>
        </pc:spChg>
      </pc:sldChg>
      <pc:sldChg chg="modSp mod">
        <pc:chgData name="Mohammad Suleiman" userId="5b068262-cbf7-46ba-886d-eeac3b567fdf" providerId="ADAL" clId="{11691047-BCA7-4D22-9247-F147CFA13AC5}" dt="2024-02-17T17:50:08.448" v="587" actId="207"/>
        <pc:sldMkLst>
          <pc:docMk/>
          <pc:sldMk cId="3685425384" sldId="313"/>
        </pc:sldMkLst>
        <pc:spChg chg="mod">
          <ac:chgData name="Mohammad Suleiman" userId="5b068262-cbf7-46ba-886d-eeac3b567fdf" providerId="ADAL" clId="{11691047-BCA7-4D22-9247-F147CFA13AC5}" dt="2024-02-17T17:50:08.448" v="587" actId="207"/>
          <ac:spMkLst>
            <pc:docMk/>
            <pc:sldMk cId="3685425384" sldId="313"/>
            <ac:spMk id="3" creationId="{5501601F-C0D8-D238-C0BE-3EC8EF38D495}"/>
          </ac:spMkLst>
        </pc:spChg>
      </pc:sldChg>
      <pc:sldChg chg="addSp delSp modSp del mod modAnim">
        <pc:chgData name="Mohammad Suleiman" userId="5b068262-cbf7-46ba-886d-eeac3b567fdf" providerId="ADAL" clId="{11691047-BCA7-4D22-9247-F147CFA13AC5}" dt="2024-02-19T20:09:10.369" v="721" actId="2696"/>
        <pc:sldMkLst>
          <pc:docMk/>
          <pc:sldMk cId="2263653134" sldId="314"/>
        </pc:sldMkLst>
        <pc:spChg chg="add del mod">
          <ac:chgData name="Mohammad Suleiman" userId="5b068262-cbf7-46ba-886d-eeac3b567fdf" providerId="ADAL" clId="{11691047-BCA7-4D22-9247-F147CFA13AC5}" dt="2024-02-17T17:39:54.299" v="495" actId="1076"/>
          <ac:spMkLst>
            <pc:docMk/>
            <pc:sldMk cId="2263653134" sldId="314"/>
            <ac:spMk id="14" creationId="{99F012C5-8D11-750F-4F3E-31936FFC9ABA}"/>
          </ac:spMkLst>
        </pc:spChg>
        <pc:spChg chg="add mod">
          <ac:chgData name="Mohammad Suleiman" userId="5b068262-cbf7-46ba-886d-eeac3b567fdf" providerId="ADAL" clId="{11691047-BCA7-4D22-9247-F147CFA13AC5}" dt="2024-02-17T17:42:21.436" v="516" actId="20577"/>
          <ac:spMkLst>
            <pc:docMk/>
            <pc:sldMk cId="2263653134" sldId="314"/>
            <ac:spMk id="21" creationId="{0E296A00-C850-0B93-362F-2122F44158E3}"/>
          </ac:spMkLst>
        </pc:spChg>
        <pc:spChg chg="add mod">
          <ac:chgData name="Mohammad Suleiman" userId="5b068262-cbf7-46ba-886d-eeac3b567fdf" providerId="ADAL" clId="{11691047-BCA7-4D22-9247-F147CFA13AC5}" dt="2024-02-17T17:39:57.037" v="496" actId="21"/>
          <ac:spMkLst>
            <pc:docMk/>
            <pc:sldMk cId="2263653134" sldId="314"/>
            <ac:spMk id="22" creationId="{99F012C5-8D11-750F-4F3E-31936FFC9ABA}"/>
          </ac:spMkLst>
        </pc:spChg>
        <pc:picChg chg="add mod">
          <ac:chgData name="Mohammad Suleiman" userId="5b068262-cbf7-46ba-886d-eeac3b567fdf" providerId="ADAL" clId="{11691047-BCA7-4D22-9247-F147CFA13AC5}" dt="2024-02-17T17:40:12.572" v="498" actId="1076"/>
          <ac:picMkLst>
            <pc:docMk/>
            <pc:sldMk cId="2263653134" sldId="314"/>
            <ac:picMk id="20" creationId="{68AF4459-4920-5004-E4A8-51A68C2D36AA}"/>
          </ac:picMkLst>
        </pc:picChg>
      </pc:sldChg>
      <pc:sldChg chg="modTransition">
        <pc:chgData name="Mohammad Suleiman" userId="5b068262-cbf7-46ba-886d-eeac3b567fdf" providerId="ADAL" clId="{11691047-BCA7-4D22-9247-F147CFA13AC5}" dt="2024-02-17T17:43:46.425" v="521"/>
        <pc:sldMkLst>
          <pc:docMk/>
          <pc:sldMk cId="390556402" sldId="317"/>
        </pc:sldMkLst>
      </pc:sldChg>
      <pc:sldChg chg="modTransition">
        <pc:chgData name="Mohammad Suleiman" userId="5b068262-cbf7-46ba-886d-eeac3b567fdf" providerId="ADAL" clId="{11691047-BCA7-4D22-9247-F147CFA13AC5}" dt="2024-02-17T17:44:47.070" v="529"/>
        <pc:sldMkLst>
          <pc:docMk/>
          <pc:sldMk cId="311229162" sldId="318"/>
        </pc:sldMkLst>
      </pc:sldChg>
      <pc:sldChg chg="modTransition">
        <pc:chgData name="Mohammad Suleiman" userId="5b068262-cbf7-46ba-886d-eeac3b567fdf" providerId="ADAL" clId="{11691047-BCA7-4D22-9247-F147CFA13AC5}" dt="2024-02-17T17:46:06.711" v="542"/>
        <pc:sldMkLst>
          <pc:docMk/>
          <pc:sldMk cId="2141957791" sldId="320"/>
        </pc:sldMkLst>
      </pc:sldChg>
      <pc:sldChg chg="modSp new mod modTransition">
        <pc:chgData name="Mohammad Suleiman" userId="5b068262-cbf7-46ba-886d-eeac3b567fdf" providerId="ADAL" clId="{11691047-BCA7-4D22-9247-F147CFA13AC5}" dt="2024-02-17T17:48:12.027" v="573"/>
        <pc:sldMkLst>
          <pc:docMk/>
          <pc:sldMk cId="1757194728" sldId="321"/>
        </pc:sldMkLst>
        <pc:spChg chg="mod">
          <ac:chgData name="Mohammad Suleiman" userId="5b068262-cbf7-46ba-886d-eeac3b567fdf" providerId="ADAL" clId="{11691047-BCA7-4D22-9247-F147CFA13AC5}" dt="2024-02-17T15:49:57.225" v="62"/>
          <ac:spMkLst>
            <pc:docMk/>
            <pc:sldMk cId="1757194728" sldId="321"/>
            <ac:spMk id="2" creationId="{6C0661D6-31A7-50B1-C0F2-E4B51FED44D6}"/>
          </ac:spMkLst>
        </pc:spChg>
        <pc:spChg chg="mod">
          <ac:chgData name="Mohammad Suleiman" userId="5b068262-cbf7-46ba-886d-eeac3b567fdf" providerId="ADAL" clId="{11691047-BCA7-4D22-9247-F147CFA13AC5}" dt="2024-02-17T16:00:24.021" v="142"/>
          <ac:spMkLst>
            <pc:docMk/>
            <pc:sldMk cId="1757194728" sldId="321"/>
            <ac:spMk id="3" creationId="{5FF258B7-1FB3-2EAC-6CC1-66B00374928D}"/>
          </ac:spMkLst>
        </pc:spChg>
      </pc:sldChg>
      <pc:sldChg chg="addSp delSp modSp new mod modTransition">
        <pc:chgData name="Mohammad Suleiman" userId="5b068262-cbf7-46ba-886d-eeac3b567fdf" providerId="ADAL" clId="{11691047-BCA7-4D22-9247-F147CFA13AC5}" dt="2024-02-17T17:48:33.356" v="575"/>
        <pc:sldMkLst>
          <pc:docMk/>
          <pc:sldMk cId="2059107978" sldId="322"/>
        </pc:sldMkLst>
        <pc:spChg chg="mod">
          <ac:chgData name="Mohammad Suleiman" userId="5b068262-cbf7-46ba-886d-eeac3b567fdf" providerId="ADAL" clId="{11691047-BCA7-4D22-9247-F147CFA13AC5}" dt="2024-02-17T16:01:52.996" v="152"/>
          <ac:spMkLst>
            <pc:docMk/>
            <pc:sldMk cId="2059107978" sldId="322"/>
            <ac:spMk id="2" creationId="{DA6B4F0A-B3ED-5847-43F7-316EEFF70C7E}"/>
          </ac:spMkLst>
        </pc:spChg>
        <pc:spChg chg="del mod">
          <ac:chgData name="Mohammad Suleiman" userId="5b068262-cbf7-46ba-886d-eeac3b567fdf" providerId="ADAL" clId="{11691047-BCA7-4D22-9247-F147CFA13AC5}" dt="2024-02-17T16:01:37.068" v="150"/>
          <ac:spMkLst>
            <pc:docMk/>
            <pc:sldMk cId="2059107978" sldId="322"/>
            <ac:spMk id="3" creationId="{F20F5BE2-F1DB-8E99-155A-FA39446FDDCF}"/>
          </ac:spMkLst>
        </pc:spChg>
        <pc:spChg chg="add mod">
          <ac:chgData name="Mohammad Suleiman" userId="5b068262-cbf7-46ba-886d-eeac3b567fdf" providerId="ADAL" clId="{11691047-BCA7-4D22-9247-F147CFA13AC5}" dt="2024-02-17T16:08:45.020" v="218" actId="1076"/>
          <ac:spMkLst>
            <pc:docMk/>
            <pc:sldMk cId="2059107978" sldId="322"/>
            <ac:spMk id="4" creationId="{B02D383F-5083-9586-3312-561093E7513E}"/>
          </ac:spMkLst>
        </pc:spChg>
        <pc:picChg chg="add mod">
          <ac:chgData name="Mohammad Suleiman" userId="5b068262-cbf7-46ba-886d-eeac3b567fdf" providerId="ADAL" clId="{11691047-BCA7-4D22-9247-F147CFA13AC5}" dt="2024-02-17T16:02:44.796" v="165" actId="1038"/>
          <ac:picMkLst>
            <pc:docMk/>
            <pc:sldMk cId="2059107978" sldId="322"/>
            <ac:picMk id="9" creationId="{4D3F38CA-54CE-DD18-5C3E-97B67E76619D}"/>
          </ac:picMkLst>
        </pc:picChg>
      </pc:sldChg>
      <pc:sldChg chg="modSp new mod modTransition">
        <pc:chgData name="Mohammad Suleiman" userId="5b068262-cbf7-46ba-886d-eeac3b567fdf" providerId="ADAL" clId="{11691047-BCA7-4D22-9247-F147CFA13AC5}" dt="2024-02-17T17:48:44.320" v="576"/>
        <pc:sldMkLst>
          <pc:docMk/>
          <pc:sldMk cId="147311619" sldId="323"/>
        </pc:sldMkLst>
        <pc:spChg chg="mod">
          <ac:chgData name="Mohammad Suleiman" userId="5b068262-cbf7-46ba-886d-eeac3b567fdf" providerId="ADAL" clId="{11691047-BCA7-4D22-9247-F147CFA13AC5}" dt="2024-02-17T17:14:53.613" v="253" actId="20577"/>
          <ac:spMkLst>
            <pc:docMk/>
            <pc:sldMk cId="147311619" sldId="323"/>
            <ac:spMk id="2" creationId="{45867DEC-FF13-3BA8-B1EB-F1023BD3864E}"/>
          </ac:spMkLst>
        </pc:spChg>
        <pc:spChg chg="mod">
          <ac:chgData name="Mohammad Suleiman" userId="5b068262-cbf7-46ba-886d-eeac3b567fdf" providerId="ADAL" clId="{11691047-BCA7-4D22-9247-F147CFA13AC5}" dt="2024-02-17T17:17:32.099" v="256" actId="20577"/>
          <ac:spMkLst>
            <pc:docMk/>
            <pc:sldMk cId="147311619" sldId="323"/>
            <ac:spMk id="3" creationId="{C6B0EB42-D648-FA3E-5C36-ED7C6672C492}"/>
          </ac:spMkLst>
        </pc:spChg>
      </pc:sldChg>
      <pc:sldChg chg="addSp delSp modSp new mod setBg modAnim">
        <pc:chgData name="Mohammad Suleiman" userId="5b068262-cbf7-46ba-886d-eeac3b567fdf" providerId="ADAL" clId="{11691047-BCA7-4D22-9247-F147CFA13AC5}" dt="2024-02-20T00:11:38.921" v="727" actId="1076"/>
        <pc:sldMkLst>
          <pc:docMk/>
          <pc:sldMk cId="975512205" sldId="324"/>
        </pc:sldMkLst>
        <pc:spChg chg="del">
          <ac:chgData name="Mohammad Suleiman" userId="5b068262-cbf7-46ba-886d-eeac3b567fdf" providerId="ADAL" clId="{11691047-BCA7-4D22-9247-F147CFA13AC5}" dt="2024-02-19T10:33:04.901" v="630" actId="478"/>
          <ac:spMkLst>
            <pc:docMk/>
            <pc:sldMk cId="975512205" sldId="324"/>
            <ac:spMk id="2" creationId="{1E79E257-6F93-E4B8-EFAD-BAF951730EE9}"/>
          </ac:spMkLst>
        </pc:spChg>
        <pc:spChg chg="del">
          <ac:chgData name="Mohammad Suleiman" userId="5b068262-cbf7-46ba-886d-eeac3b567fdf" providerId="ADAL" clId="{11691047-BCA7-4D22-9247-F147CFA13AC5}" dt="2024-02-19T10:33:02.287" v="629" actId="478"/>
          <ac:spMkLst>
            <pc:docMk/>
            <pc:sldMk cId="975512205" sldId="324"/>
            <ac:spMk id="3" creationId="{EDC828ED-B4DE-6C49-5C2C-598438EC3C2F}"/>
          </ac:spMkLst>
        </pc:spChg>
        <pc:spChg chg="add mod">
          <ac:chgData name="Mohammad Suleiman" userId="5b068262-cbf7-46ba-886d-eeac3b567fdf" providerId="ADAL" clId="{11691047-BCA7-4D22-9247-F147CFA13AC5}" dt="2024-02-20T00:11:38.921" v="727" actId="1076"/>
          <ac:spMkLst>
            <pc:docMk/>
            <pc:sldMk cId="975512205" sldId="324"/>
            <ac:spMk id="7" creationId="{E5EA11E3-90A1-4761-EB58-BDBF4F316315}"/>
          </ac:spMkLst>
        </pc:spChg>
        <pc:spChg chg="add mod">
          <ac:chgData name="Mohammad Suleiman" userId="5b068262-cbf7-46ba-886d-eeac3b567fdf" providerId="ADAL" clId="{11691047-BCA7-4D22-9247-F147CFA13AC5}" dt="2024-02-20T00:11:27.556" v="725" actId="27636"/>
          <ac:spMkLst>
            <pc:docMk/>
            <pc:sldMk cId="975512205" sldId="324"/>
            <ac:spMk id="8" creationId="{978E52E6-3F6C-495D-26DF-5418BDD0CD4D}"/>
          </ac:spMkLst>
        </pc:spChg>
        <pc:spChg chg="add">
          <ac:chgData name="Mohammad Suleiman" userId="5b068262-cbf7-46ba-886d-eeac3b567fdf" providerId="ADAL" clId="{11691047-BCA7-4D22-9247-F147CFA13AC5}" dt="2024-02-19T10:33:54.042" v="643" actId="26606"/>
          <ac:spMkLst>
            <pc:docMk/>
            <pc:sldMk cId="975512205" sldId="324"/>
            <ac:spMk id="13" creationId="{35C956CA-A8FB-4F91-A258-FBE459CD99FC}"/>
          </ac:spMkLst>
        </pc:spChg>
        <pc:spChg chg="add">
          <ac:chgData name="Mohammad Suleiman" userId="5b068262-cbf7-46ba-886d-eeac3b567fdf" providerId="ADAL" clId="{11691047-BCA7-4D22-9247-F147CFA13AC5}" dt="2024-02-19T10:33:54.042" v="643" actId="26606"/>
          <ac:spMkLst>
            <pc:docMk/>
            <pc:sldMk cId="975512205" sldId="324"/>
            <ac:spMk id="15" creationId="{70A48D59-8581-41F7-B529-F4617FE07A9A}"/>
          </ac:spMkLst>
        </pc:spChg>
        <pc:graphicFrameChg chg="add del mod">
          <ac:chgData name="Mohammad Suleiman" userId="5b068262-cbf7-46ba-886d-eeac3b567fdf" providerId="ADAL" clId="{11691047-BCA7-4D22-9247-F147CFA13AC5}" dt="2024-02-19T10:33:16.389" v="636" actId="478"/>
          <ac:graphicFrameMkLst>
            <pc:docMk/>
            <pc:sldMk cId="975512205" sldId="324"/>
            <ac:graphicFrameMk id="5" creationId="{A1CA6D12-4A53-CA46-6FDD-07A8FAED450A}"/>
          </ac:graphicFrameMkLst>
        </pc:graphicFrameChg>
        <pc:picChg chg="add mod">
          <ac:chgData name="Mohammad Suleiman" userId="5b068262-cbf7-46ba-886d-eeac3b567fdf" providerId="ADAL" clId="{11691047-BCA7-4D22-9247-F147CFA13AC5}" dt="2024-02-19T10:34:08.546" v="715" actId="1038"/>
          <ac:picMkLst>
            <pc:docMk/>
            <pc:sldMk cId="975512205" sldId="324"/>
            <ac:picMk id="4" creationId="{6E03A8DF-5351-CBC0-ED73-062351AFB0A5}"/>
          </ac:picMkLst>
        </pc:picChg>
        <pc:picChg chg="add mod">
          <ac:chgData name="Mohammad Suleiman" userId="5b068262-cbf7-46ba-886d-eeac3b567fdf" providerId="ADAL" clId="{11691047-BCA7-4D22-9247-F147CFA13AC5}" dt="2024-02-19T10:34:08.546" v="715" actId="1038"/>
          <ac:picMkLst>
            <pc:docMk/>
            <pc:sldMk cId="975512205" sldId="324"/>
            <ac:picMk id="6" creationId="{33FE3F94-22AC-402C-5EFE-6129083236B7}"/>
          </ac:picMkLst>
        </pc:picChg>
        <pc:cxnChg chg="add">
          <ac:chgData name="Mohammad Suleiman" userId="5b068262-cbf7-46ba-886d-eeac3b567fdf" providerId="ADAL" clId="{11691047-BCA7-4D22-9247-F147CFA13AC5}" dt="2024-02-19T10:33:54.042" v="643" actId="26606"/>
          <ac:cxnSpMkLst>
            <pc:docMk/>
            <pc:sldMk cId="975512205" sldId="324"/>
            <ac:cxnSpMk id="17" creationId="{967F2066-0253-4771-A5F6-68111E1FE832}"/>
          </ac:cxnSpMkLst>
        </pc:cxn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6" Type="http://schemas.openxmlformats.org/officeDocument/2006/relationships/image" Target="../media/image19.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_rels/data2.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diagrams/_rels/data4.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svg"/><Relationship Id="rId1" Type="http://schemas.openxmlformats.org/officeDocument/2006/relationships/image" Target="../media/image70.png"/><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6" Type="http://schemas.openxmlformats.org/officeDocument/2006/relationships/image" Target="../media/image19.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diagrams/_rels/drawing4.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svg"/><Relationship Id="rId1" Type="http://schemas.openxmlformats.org/officeDocument/2006/relationships/image" Target="../media/image70.png"/><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83010D-5270-4552-ACE9-C9871EE77A77}"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7A8D514-47A2-4876-8033-F40BA6D954C6}">
      <dgm:prSet/>
      <dgm:spPr/>
      <dgm:t>
        <a:bodyPr/>
        <a:lstStyle/>
        <a:p>
          <a:pPr>
            <a:lnSpc>
              <a:spcPct val="100000"/>
            </a:lnSpc>
          </a:pPr>
          <a:r>
            <a:rPr lang="en-US"/>
            <a:t> introduction</a:t>
          </a:r>
        </a:p>
      </dgm:t>
    </dgm:pt>
    <dgm:pt modelId="{2126AE78-EAF5-4D49-9456-CA9E04255AAB}" type="parTrans" cxnId="{F2FE8759-EBA0-4562-956C-9339CE14616F}">
      <dgm:prSet/>
      <dgm:spPr/>
      <dgm:t>
        <a:bodyPr/>
        <a:lstStyle/>
        <a:p>
          <a:endParaRPr lang="en-US"/>
        </a:p>
      </dgm:t>
    </dgm:pt>
    <dgm:pt modelId="{427E05EC-6DD6-443E-BA31-FA621FCE6F87}" type="sibTrans" cxnId="{F2FE8759-EBA0-4562-956C-9339CE14616F}">
      <dgm:prSet/>
      <dgm:spPr/>
      <dgm:t>
        <a:bodyPr/>
        <a:lstStyle/>
        <a:p>
          <a:pPr>
            <a:lnSpc>
              <a:spcPct val="100000"/>
            </a:lnSpc>
          </a:pPr>
          <a:endParaRPr lang="en-US"/>
        </a:p>
      </dgm:t>
    </dgm:pt>
    <dgm:pt modelId="{23A7AA6D-AC5A-428B-B700-030E8E32A265}">
      <dgm:prSet/>
      <dgm:spPr/>
      <dgm:t>
        <a:bodyPr/>
        <a:lstStyle/>
        <a:p>
          <a:pPr>
            <a:lnSpc>
              <a:spcPct val="100000"/>
            </a:lnSpc>
          </a:pPr>
          <a:r>
            <a:rPr lang="en-US"/>
            <a:t> analyzing theoretical side of the Project</a:t>
          </a:r>
        </a:p>
      </dgm:t>
    </dgm:pt>
    <dgm:pt modelId="{8DEDAE69-00FA-4A48-A503-A1B1E3CA9D44}" type="parTrans" cxnId="{E6DD85E1-F99A-4B82-9C50-B11CD7D50B8F}">
      <dgm:prSet/>
      <dgm:spPr/>
      <dgm:t>
        <a:bodyPr/>
        <a:lstStyle/>
        <a:p>
          <a:endParaRPr lang="en-US"/>
        </a:p>
      </dgm:t>
    </dgm:pt>
    <dgm:pt modelId="{2E427863-FAA4-49BB-A65D-1F41DE0E1BAD}" type="sibTrans" cxnId="{E6DD85E1-F99A-4B82-9C50-B11CD7D50B8F}">
      <dgm:prSet/>
      <dgm:spPr/>
      <dgm:t>
        <a:bodyPr/>
        <a:lstStyle/>
        <a:p>
          <a:pPr>
            <a:lnSpc>
              <a:spcPct val="100000"/>
            </a:lnSpc>
          </a:pPr>
          <a:endParaRPr lang="en-US"/>
        </a:p>
      </dgm:t>
    </dgm:pt>
    <dgm:pt modelId="{B1E62DE2-138F-4229-B97D-567F9B6A30DE}">
      <dgm:prSet/>
      <dgm:spPr/>
      <dgm:t>
        <a:bodyPr/>
        <a:lstStyle/>
        <a:p>
          <a:pPr>
            <a:lnSpc>
              <a:spcPct val="100000"/>
            </a:lnSpc>
          </a:pPr>
          <a:r>
            <a:rPr lang="en-US"/>
            <a:t> circuit architecture and operation</a:t>
          </a:r>
        </a:p>
      </dgm:t>
    </dgm:pt>
    <dgm:pt modelId="{C15DEA8A-191E-48ED-9D2C-B349C7985D36}" type="parTrans" cxnId="{5751E684-C05B-4147-A7AE-F03ECD991AD4}">
      <dgm:prSet/>
      <dgm:spPr/>
      <dgm:t>
        <a:bodyPr/>
        <a:lstStyle/>
        <a:p>
          <a:endParaRPr lang="en-US"/>
        </a:p>
      </dgm:t>
    </dgm:pt>
    <dgm:pt modelId="{27B38ED2-33E5-47CB-BC9D-117563E4BE6D}" type="sibTrans" cxnId="{5751E684-C05B-4147-A7AE-F03ECD991AD4}">
      <dgm:prSet/>
      <dgm:spPr/>
      <dgm:t>
        <a:bodyPr/>
        <a:lstStyle/>
        <a:p>
          <a:pPr>
            <a:lnSpc>
              <a:spcPct val="100000"/>
            </a:lnSpc>
          </a:pPr>
          <a:endParaRPr lang="en-US"/>
        </a:p>
      </dgm:t>
    </dgm:pt>
    <dgm:pt modelId="{D44C5B13-65BD-473D-A8AD-CF46B44AE42E}">
      <dgm:prSet/>
      <dgm:spPr/>
      <dgm:t>
        <a:bodyPr/>
        <a:lstStyle/>
        <a:p>
          <a:pPr>
            <a:lnSpc>
              <a:spcPct val="100000"/>
            </a:lnSpc>
          </a:pPr>
          <a:r>
            <a:rPr lang="en-US"/>
            <a:t> simulations and results</a:t>
          </a:r>
        </a:p>
      </dgm:t>
    </dgm:pt>
    <dgm:pt modelId="{7E6B72EA-A597-410C-912B-13833BE9FB9E}" type="parTrans" cxnId="{A3258311-10FA-47D7-82F3-D0C4F6F7522E}">
      <dgm:prSet/>
      <dgm:spPr/>
      <dgm:t>
        <a:bodyPr/>
        <a:lstStyle/>
        <a:p>
          <a:endParaRPr lang="en-US"/>
        </a:p>
      </dgm:t>
    </dgm:pt>
    <dgm:pt modelId="{919E8D24-8B25-49CB-B85D-0E6856FB090A}" type="sibTrans" cxnId="{A3258311-10FA-47D7-82F3-D0C4F6F7522E}">
      <dgm:prSet/>
      <dgm:spPr/>
      <dgm:t>
        <a:bodyPr/>
        <a:lstStyle/>
        <a:p>
          <a:pPr>
            <a:lnSpc>
              <a:spcPct val="100000"/>
            </a:lnSpc>
          </a:pPr>
          <a:endParaRPr lang="en-US"/>
        </a:p>
      </dgm:t>
    </dgm:pt>
    <dgm:pt modelId="{DAB89E80-EDC3-4D0C-A6F4-F46548317F1D}">
      <dgm:prSet/>
      <dgm:spPr/>
      <dgm:t>
        <a:bodyPr/>
        <a:lstStyle/>
        <a:p>
          <a:pPr>
            <a:lnSpc>
              <a:spcPct val="100000"/>
            </a:lnSpc>
          </a:pPr>
          <a:r>
            <a:rPr lang="en-US"/>
            <a:t>  problem discussions and ways to solve it</a:t>
          </a:r>
        </a:p>
      </dgm:t>
    </dgm:pt>
    <dgm:pt modelId="{9033EF76-3761-4487-A245-E0E4A3A939EC}" type="parTrans" cxnId="{746F5132-6716-46CB-B83C-490BCD3F832C}">
      <dgm:prSet/>
      <dgm:spPr/>
      <dgm:t>
        <a:bodyPr/>
        <a:lstStyle/>
        <a:p>
          <a:endParaRPr lang="en-US"/>
        </a:p>
      </dgm:t>
    </dgm:pt>
    <dgm:pt modelId="{0D9B9591-8643-4C54-B94D-2A71D013A9BE}" type="sibTrans" cxnId="{746F5132-6716-46CB-B83C-490BCD3F832C}">
      <dgm:prSet/>
      <dgm:spPr/>
      <dgm:t>
        <a:bodyPr/>
        <a:lstStyle/>
        <a:p>
          <a:pPr>
            <a:lnSpc>
              <a:spcPct val="100000"/>
            </a:lnSpc>
          </a:pPr>
          <a:endParaRPr lang="en-US"/>
        </a:p>
      </dgm:t>
    </dgm:pt>
    <dgm:pt modelId="{67ED0C92-FDA3-4B1A-99F9-947D493AFFD8}">
      <dgm:prSet/>
      <dgm:spPr/>
      <dgm:t>
        <a:bodyPr/>
        <a:lstStyle/>
        <a:p>
          <a:pPr>
            <a:lnSpc>
              <a:spcPct val="100000"/>
            </a:lnSpc>
          </a:pPr>
          <a:r>
            <a:rPr lang="en-US"/>
            <a:t> circuit optimization</a:t>
          </a:r>
        </a:p>
      </dgm:t>
    </dgm:pt>
    <dgm:pt modelId="{F7A322CA-99F2-469A-9767-43F10C3BFB15}" type="parTrans" cxnId="{A9781EB2-0C21-47A9-9778-8657A3400895}">
      <dgm:prSet/>
      <dgm:spPr/>
      <dgm:t>
        <a:bodyPr/>
        <a:lstStyle/>
        <a:p>
          <a:endParaRPr lang="en-US"/>
        </a:p>
      </dgm:t>
    </dgm:pt>
    <dgm:pt modelId="{6BD2ECC4-3FD8-4838-9F59-5B8F7B9F20CF}" type="sibTrans" cxnId="{A9781EB2-0C21-47A9-9778-8657A3400895}">
      <dgm:prSet/>
      <dgm:spPr/>
      <dgm:t>
        <a:bodyPr/>
        <a:lstStyle/>
        <a:p>
          <a:pPr>
            <a:lnSpc>
              <a:spcPct val="100000"/>
            </a:lnSpc>
          </a:pPr>
          <a:endParaRPr lang="en-US"/>
        </a:p>
      </dgm:t>
    </dgm:pt>
    <dgm:pt modelId="{B002E3FC-9310-4271-898C-E58CA64E017D}">
      <dgm:prSet/>
      <dgm:spPr/>
      <dgm:t>
        <a:bodyPr/>
        <a:lstStyle/>
        <a:p>
          <a:pPr>
            <a:lnSpc>
              <a:spcPct val="100000"/>
            </a:lnSpc>
          </a:pPr>
          <a:r>
            <a:rPr lang="en-US"/>
            <a:t> Orcad capture implementation &amp; PCB design</a:t>
          </a:r>
        </a:p>
      </dgm:t>
    </dgm:pt>
    <dgm:pt modelId="{4D3A8464-CF9B-4133-AB1F-5723B07F8B68}" type="parTrans" cxnId="{BF5646ED-29E8-46F5-903E-C333502BBAF8}">
      <dgm:prSet/>
      <dgm:spPr/>
      <dgm:t>
        <a:bodyPr/>
        <a:lstStyle/>
        <a:p>
          <a:endParaRPr lang="en-US"/>
        </a:p>
      </dgm:t>
    </dgm:pt>
    <dgm:pt modelId="{9A4D61F7-76FB-483C-8BD8-6E998FC2BBA4}" type="sibTrans" cxnId="{BF5646ED-29E8-46F5-903E-C333502BBAF8}">
      <dgm:prSet/>
      <dgm:spPr/>
      <dgm:t>
        <a:bodyPr/>
        <a:lstStyle/>
        <a:p>
          <a:pPr>
            <a:lnSpc>
              <a:spcPct val="100000"/>
            </a:lnSpc>
          </a:pPr>
          <a:endParaRPr lang="en-US"/>
        </a:p>
      </dgm:t>
    </dgm:pt>
    <dgm:pt modelId="{3ECB9B18-BAED-421A-BB15-E7F8F3D3627E}">
      <dgm:prSet/>
      <dgm:spPr/>
      <dgm:t>
        <a:bodyPr/>
        <a:lstStyle/>
        <a:p>
          <a:pPr>
            <a:lnSpc>
              <a:spcPct val="100000"/>
            </a:lnSpc>
          </a:pPr>
          <a:r>
            <a:rPr lang="en-US"/>
            <a:t>  conclusions</a:t>
          </a:r>
        </a:p>
      </dgm:t>
    </dgm:pt>
    <dgm:pt modelId="{C962C81B-506F-4596-8574-B5BABD64769E}" type="parTrans" cxnId="{366D2E58-8F2A-498F-9F9C-DDDDD770D104}">
      <dgm:prSet/>
      <dgm:spPr/>
      <dgm:t>
        <a:bodyPr/>
        <a:lstStyle/>
        <a:p>
          <a:endParaRPr lang="en-US"/>
        </a:p>
      </dgm:t>
    </dgm:pt>
    <dgm:pt modelId="{272D3149-5618-4C5E-B665-392729887E21}" type="sibTrans" cxnId="{366D2E58-8F2A-498F-9F9C-DDDDD770D104}">
      <dgm:prSet/>
      <dgm:spPr/>
      <dgm:t>
        <a:bodyPr/>
        <a:lstStyle/>
        <a:p>
          <a:endParaRPr lang="en-US"/>
        </a:p>
      </dgm:t>
    </dgm:pt>
    <dgm:pt modelId="{E2A9FE4C-E878-4780-BCC6-E1AD0DED3D63}" type="pres">
      <dgm:prSet presAssocID="{2B83010D-5270-4552-ACE9-C9871EE77A77}" presName="root" presStyleCnt="0">
        <dgm:presLayoutVars>
          <dgm:dir/>
          <dgm:resizeHandles val="exact"/>
        </dgm:presLayoutVars>
      </dgm:prSet>
      <dgm:spPr/>
    </dgm:pt>
    <dgm:pt modelId="{52B7195A-8473-46A3-88CF-A1752C217B7C}" type="pres">
      <dgm:prSet presAssocID="{2B83010D-5270-4552-ACE9-C9871EE77A77}" presName="container" presStyleCnt="0">
        <dgm:presLayoutVars>
          <dgm:dir/>
          <dgm:resizeHandles val="exact"/>
        </dgm:presLayoutVars>
      </dgm:prSet>
      <dgm:spPr/>
    </dgm:pt>
    <dgm:pt modelId="{FFCCD5CF-B20D-409B-9687-9503BB3B9C54}" type="pres">
      <dgm:prSet presAssocID="{37A8D514-47A2-4876-8033-F40BA6D954C6}" presName="compNode" presStyleCnt="0"/>
      <dgm:spPr/>
    </dgm:pt>
    <dgm:pt modelId="{47ED186A-79BB-4A0E-A861-06E3B6A89385}" type="pres">
      <dgm:prSet presAssocID="{37A8D514-47A2-4876-8033-F40BA6D954C6}" presName="iconBgRect" presStyleLbl="bgShp" presStyleIdx="0" presStyleCnt="8"/>
      <dgm:spPr/>
    </dgm:pt>
    <dgm:pt modelId="{97499472-D7FC-4274-8725-5500FA37F06B}" type="pres">
      <dgm:prSet presAssocID="{37A8D514-47A2-4876-8033-F40BA6D954C6}"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מסמך"/>
        </a:ext>
      </dgm:extLst>
    </dgm:pt>
    <dgm:pt modelId="{C02F5877-10BB-4D02-9C8C-B7CE36E8A06D}" type="pres">
      <dgm:prSet presAssocID="{37A8D514-47A2-4876-8033-F40BA6D954C6}" presName="spaceRect" presStyleCnt="0"/>
      <dgm:spPr/>
    </dgm:pt>
    <dgm:pt modelId="{4D568937-DD20-447E-8F44-95D74E001306}" type="pres">
      <dgm:prSet presAssocID="{37A8D514-47A2-4876-8033-F40BA6D954C6}" presName="textRect" presStyleLbl="revTx" presStyleIdx="0" presStyleCnt="8">
        <dgm:presLayoutVars>
          <dgm:chMax val="1"/>
          <dgm:chPref val="1"/>
        </dgm:presLayoutVars>
      </dgm:prSet>
      <dgm:spPr/>
    </dgm:pt>
    <dgm:pt modelId="{2D5707D3-7102-4CA5-9D88-FB821A6E0CA6}" type="pres">
      <dgm:prSet presAssocID="{427E05EC-6DD6-443E-BA31-FA621FCE6F87}" presName="sibTrans" presStyleLbl="sibTrans2D1" presStyleIdx="0" presStyleCnt="0"/>
      <dgm:spPr/>
    </dgm:pt>
    <dgm:pt modelId="{43E73A81-9D9C-4713-9DEF-6C330B43911D}" type="pres">
      <dgm:prSet presAssocID="{23A7AA6D-AC5A-428B-B700-030E8E32A265}" presName="compNode" presStyleCnt="0"/>
      <dgm:spPr/>
    </dgm:pt>
    <dgm:pt modelId="{F314F9DD-E8E2-479A-B4AF-A114DF4E5DC5}" type="pres">
      <dgm:prSet presAssocID="{23A7AA6D-AC5A-428B-B700-030E8E32A265}" presName="iconBgRect" presStyleLbl="bgShp" presStyleIdx="1" presStyleCnt="8"/>
      <dgm:spPr/>
    </dgm:pt>
    <dgm:pt modelId="{229051B7-EBEC-4BA4-B8F5-B4E322BA40EE}" type="pres">
      <dgm:prSet presAssocID="{23A7AA6D-AC5A-428B-B700-030E8E32A265}"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2E956F02-220E-4F03-8792-F1BCDAFC3500}" type="pres">
      <dgm:prSet presAssocID="{23A7AA6D-AC5A-428B-B700-030E8E32A265}" presName="spaceRect" presStyleCnt="0"/>
      <dgm:spPr/>
    </dgm:pt>
    <dgm:pt modelId="{C1896630-433F-44E6-80A4-C408686C5387}" type="pres">
      <dgm:prSet presAssocID="{23A7AA6D-AC5A-428B-B700-030E8E32A265}" presName="textRect" presStyleLbl="revTx" presStyleIdx="1" presStyleCnt="8">
        <dgm:presLayoutVars>
          <dgm:chMax val="1"/>
          <dgm:chPref val="1"/>
        </dgm:presLayoutVars>
      </dgm:prSet>
      <dgm:spPr/>
    </dgm:pt>
    <dgm:pt modelId="{2C8A4AFF-D8FF-4465-9D77-574FBE95333A}" type="pres">
      <dgm:prSet presAssocID="{2E427863-FAA4-49BB-A65D-1F41DE0E1BAD}" presName="sibTrans" presStyleLbl="sibTrans2D1" presStyleIdx="0" presStyleCnt="0"/>
      <dgm:spPr/>
    </dgm:pt>
    <dgm:pt modelId="{EEC3BABC-FB85-4C6D-B7FE-5B1879C8E80A}" type="pres">
      <dgm:prSet presAssocID="{B1E62DE2-138F-4229-B97D-567F9B6A30DE}" presName="compNode" presStyleCnt="0"/>
      <dgm:spPr/>
    </dgm:pt>
    <dgm:pt modelId="{DDCF0D57-33BB-440D-94A7-ABFF63CF0804}" type="pres">
      <dgm:prSet presAssocID="{B1E62DE2-138F-4229-B97D-567F9B6A30DE}" presName="iconBgRect" presStyleLbl="bgShp" presStyleIdx="2" presStyleCnt="8"/>
      <dgm:spPr/>
    </dgm:pt>
    <dgm:pt modelId="{95BC09B4-340B-4C45-B7AA-67DC49545755}" type="pres">
      <dgm:prSet presAssocID="{B1E62DE2-138F-4229-B97D-567F9B6A30DE}"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מחשב"/>
        </a:ext>
      </dgm:extLst>
    </dgm:pt>
    <dgm:pt modelId="{6D401B76-5397-4441-AA46-3E8CCE612600}" type="pres">
      <dgm:prSet presAssocID="{B1E62DE2-138F-4229-B97D-567F9B6A30DE}" presName="spaceRect" presStyleCnt="0"/>
      <dgm:spPr/>
    </dgm:pt>
    <dgm:pt modelId="{A15C03CC-938A-46B2-8314-CD133D6FD664}" type="pres">
      <dgm:prSet presAssocID="{B1E62DE2-138F-4229-B97D-567F9B6A30DE}" presName="textRect" presStyleLbl="revTx" presStyleIdx="2" presStyleCnt="8">
        <dgm:presLayoutVars>
          <dgm:chMax val="1"/>
          <dgm:chPref val="1"/>
        </dgm:presLayoutVars>
      </dgm:prSet>
      <dgm:spPr/>
    </dgm:pt>
    <dgm:pt modelId="{09C77ED1-941F-464C-8386-93A585C560AB}" type="pres">
      <dgm:prSet presAssocID="{27B38ED2-33E5-47CB-BC9D-117563E4BE6D}" presName="sibTrans" presStyleLbl="sibTrans2D1" presStyleIdx="0" presStyleCnt="0"/>
      <dgm:spPr/>
    </dgm:pt>
    <dgm:pt modelId="{08215A3E-73D3-4A9D-B7DC-86A3E5B1C737}" type="pres">
      <dgm:prSet presAssocID="{D44C5B13-65BD-473D-A8AD-CF46B44AE42E}" presName="compNode" presStyleCnt="0"/>
      <dgm:spPr/>
    </dgm:pt>
    <dgm:pt modelId="{29DC595B-E794-48B3-9F7B-CDC4773A5548}" type="pres">
      <dgm:prSet presAssocID="{D44C5B13-65BD-473D-A8AD-CF46B44AE42E}" presName="iconBgRect" presStyleLbl="bgShp" presStyleIdx="3" presStyleCnt="8"/>
      <dgm:spPr/>
    </dgm:pt>
    <dgm:pt modelId="{F4359324-1C44-4F58-962F-A55A36DFD044}" type="pres">
      <dgm:prSet presAssocID="{D44C5B13-65BD-473D-A8AD-CF46B44AE42E}"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D7FBADC3-A8B5-41D5-A1D6-5BB3DB35B609}" type="pres">
      <dgm:prSet presAssocID="{D44C5B13-65BD-473D-A8AD-CF46B44AE42E}" presName="spaceRect" presStyleCnt="0"/>
      <dgm:spPr/>
    </dgm:pt>
    <dgm:pt modelId="{FE753289-80E7-4006-9C91-DFBC6D24D386}" type="pres">
      <dgm:prSet presAssocID="{D44C5B13-65BD-473D-A8AD-CF46B44AE42E}" presName="textRect" presStyleLbl="revTx" presStyleIdx="3" presStyleCnt="8">
        <dgm:presLayoutVars>
          <dgm:chMax val="1"/>
          <dgm:chPref val="1"/>
        </dgm:presLayoutVars>
      </dgm:prSet>
      <dgm:spPr/>
    </dgm:pt>
    <dgm:pt modelId="{A96E35EC-A079-48C9-A136-1515902C41F7}" type="pres">
      <dgm:prSet presAssocID="{919E8D24-8B25-49CB-B85D-0E6856FB090A}" presName="sibTrans" presStyleLbl="sibTrans2D1" presStyleIdx="0" presStyleCnt="0"/>
      <dgm:spPr/>
    </dgm:pt>
    <dgm:pt modelId="{6CDEFDE7-B603-4F8B-A576-13309B7BB86C}" type="pres">
      <dgm:prSet presAssocID="{DAB89E80-EDC3-4D0C-A6F4-F46548317F1D}" presName="compNode" presStyleCnt="0"/>
      <dgm:spPr/>
    </dgm:pt>
    <dgm:pt modelId="{00086590-3492-4905-B574-F57D2B25067D}" type="pres">
      <dgm:prSet presAssocID="{DAB89E80-EDC3-4D0C-A6F4-F46548317F1D}" presName="iconBgRect" presStyleLbl="bgShp" presStyleIdx="4" presStyleCnt="8"/>
      <dgm:spPr/>
    </dgm:pt>
    <dgm:pt modelId="{8D3143A5-CC6D-4D9A-B5DC-E6CB48152B02}" type="pres">
      <dgm:prSet presAssocID="{DAB89E80-EDC3-4D0C-A6F4-F46548317F1D}"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צ'אט"/>
        </a:ext>
      </dgm:extLst>
    </dgm:pt>
    <dgm:pt modelId="{CD405001-5B13-4E63-B5F9-26588E19C165}" type="pres">
      <dgm:prSet presAssocID="{DAB89E80-EDC3-4D0C-A6F4-F46548317F1D}" presName="spaceRect" presStyleCnt="0"/>
      <dgm:spPr/>
    </dgm:pt>
    <dgm:pt modelId="{CE51CD09-4632-431B-8444-26DF6371BF02}" type="pres">
      <dgm:prSet presAssocID="{DAB89E80-EDC3-4D0C-A6F4-F46548317F1D}" presName="textRect" presStyleLbl="revTx" presStyleIdx="4" presStyleCnt="8">
        <dgm:presLayoutVars>
          <dgm:chMax val="1"/>
          <dgm:chPref val="1"/>
        </dgm:presLayoutVars>
      </dgm:prSet>
      <dgm:spPr/>
    </dgm:pt>
    <dgm:pt modelId="{6E909732-760D-4E3D-A73E-7AC2B4195544}" type="pres">
      <dgm:prSet presAssocID="{0D9B9591-8643-4C54-B94D-2A71D013A9BE}" presName="sibTrans" presStyleLbl="sibTrans2D1" presStyleIdx="0" presStyleCnt="0"/>
      <dgm:spPr/>
    </dgm:pt>
    <dgm:pt modelId="{C1B344DC-4147-469C-9E5A-9B33A3B76928}" type="pres">
      <dgm:prSet presAssocID="{67ED0C92-FDA3-4B1A-99F9-947D493AFFD8}" presName="compNode" presStyleCnt="0"/>
      <dgm:spPr/>
    </dgm:pt>
    <dgm:pt modelId="{2911449F-876F-491C-8FE3-AC97B45F2A29}" type="pres">
      <dgm:prSet presAssocID="{67ED0C92-FDA3-4B1A-99F9-947D493AFFD8}" presName="iconBgRect" presStyleLbl="bgShp" presStyleIdx="5" presStyleCnt="8"/>
      <dgm:spPr/>
    </dgm:pt>
    <dgm:pt modelId="{538CFD50-8005-4207-B739-1EE4F2CC8758}" type="pres">
      <dgm:prSet presAssocID="{67ED0C92-FDA3-4B1A-99F9-947D493AFFD8}"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גלגלי שיניים"/>
        </a:ext>
      </dgm:extLst>
    </dgm:pt>
    <dgm:pt modelId="{418BE929-1632-46DC-9A59-3D71B8C0E5E7}" type="pres">
      <dgm:prSet presAssocID="{67ED0C92-FDA3-4B1A-99F9-947D493AFFD8}" presName="spaceRect" presStyleCnt="0"/>
      <dgm:spPr/>
    </dgm:pt>
    <dgm:pt modelId="{3DBA05FC-1D68-48D5-B05F-5AC052BC0FAB}" type="pres">
      <dgm:prSet presAssocID="{67ED0C92-FDA3-4B1A-99F9-947D493AFFD8}" presName="textRect" presStyleLbl="revTx" presStyleIdx="5" presStyleCnt="8">
        <dgm:presLayoutVars>
          <dgm:chMax val="1"/>
          <dgm:chPref val="1"/>
        </dgm:presLayoutVars>
      </dgm:prSet>
      <dgm:spPr/>
    </dgm:pt>
    <dgm:pt modelId="{A0574C07-6BA7-400E-95D3-72B7A3AC69EE}" type="pres">
      <dgm:prSet presAssocID="{6BD2ECC4-3FD8-4838-9F59-5B8F7B9F20CF}" presName="sibTrans" presStyleLbl="sibTrans2D1" presStyleIdx="0" presStyleCnt="0"/>
      <dgm:spPr/>
    </dgm:pt>
    <dgm:pt modelId="{148B34E8-0F5D-471F-8484-F0090AEE262B}" type="pres">
      <dgm:prSet presAssocID="{B002E3FC-9310-4271-898C-E58CA64E017D}" presName="compNode" presStyleCnt="0"/>
      <dgm:spPr/>
    </dgm:pt>
    <dgm:pt modelId="{DBB814F3-A914-4DA3-8616-9F169C6A9B93}" type="pres">
      <dgm:prSet presAssocID="{B002E3FC-9310-4271-898C-E58CA64E017D}" presName="iconBgRect" presStyleLbl="bgShp" presStyleIdx="6" presStyleCnt="8"/>
      <dgm:spPr/>
    </dgm:pt>
    <dgm:pt modelId="{BA3B44FE-AB19-4295-A1D3-5B87B588A39D}" type="pres">
      <dgm:prSet presAssocID="{B002E3FC-9310-4271-898C-E58CA64E017D}"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מחשב נייד"/>
        </a:ext>
      </dgm:extLst>
    </dgm:pt>
    <dgm:pt modelId="{F00A0976-48BD-4D94-B697-ACB5ACD249AA}" type="pres">
      <dgm:prSet presAssocID="{B002E3FC-9310-4271-898C-E58CA64E017D}" presName="spaceRect" presStyleCnt="0"/>
      <dgm:spPr/>
    </dgm:pt>
    <dgm:pt modelId="{E36EE32A-4AE1-49A3-A9F4-1867D9E3FCAF}" type="pres">
      <dgm:prSet presAssocID="{B002E3FC-9310-4271-898C-E58CA64E017D}" presName="textRect" presStyleLbl="revTx" presStyleIdx="6" presStyleCnt="8">
        <dgm:presLayoutVars>
          <dgm:chMax val="1"/>
          <dgm:chPref val="1"/>
        </dgm:presLayoutVars>
      </dgm:prSet>
      <dgm:spPr/>
    </dgm:pt>
    <dgm:pt modelId="{5312109F-1810-4906-B265-CFB16253C525}" type="pres">
      <dgm:prSet presAssocID="{9A4D61F7-76FB-483C-8BD8-6E998FC2BBA4}" presName="sibTrans" presStyleLbl="sibTrans2D1" presStyleIdx="0" presStyleCnt="0"/>
      <dgm:spPr/>
    </dgm:pt>
    <dgm:pt modelId="{6DED7CD9-0688-4249-9034-166EC595493F}" type="pres">
      <dgm:prSet presAssocID="{3ECB9B18-BAED-421A-BB15-E7F8F3D3627E}" presName="compNode" presStyleCnt="0"/>
      <dgm:spPr/>
    </dgm:pt>
    <dgm:pt modelId="{2ABD2BA4-C525-4C66-BC3C-69A45BB951EB}" type="pres">
      <dgm:prSet presAssocID="{3ECB9B18-BAED-421A-BB15-E7F8F3D3627E}" presName="iconBgRect" presStyleLbl="bgShp" presStyleIdx="7" presStyleCnt="8"/>
      <dgm:spPr/>
    </dgm:pt>
    <dgm:pt modelId="{B0598D45-1964-4AD7-8D95-4AA15350B72D}" type="pres">
      <dgm:prSet presAssocID="{3ECB9B18-BAED-421A-BB15-E7F8F3D3627E}"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סימן ביקורת"/>
        </a:ext>
      </dgm:extLst>
    </dgm:pt>
    <dgm:pt modelId="{18D4A4B4-B8A6-491E-B39E-3523C433C223}" type="pres">
      <dgm:prSet presAssocID="{3ECB9B18-BAED-421A-BB15-E7F8F3D3627E}" presName="spaceRect" presStyleCnt="0"/>
      <dgm:spPr/>
    </dgm:pt>
    <dgm:pt modelId="{A38ECBDE-A924-406B-93D0-2D94BEE921DA}" type="pres">
      <dgm:prSet presAssocID="{3ECB9B18-BAED-421A-BB15-E7F8F3D3627E}" presName="textRect" presStyleLbl="revTx" presStyleIdx="7" presStyleCnt="8">
        <dgm:presLayoutVars>
          <dgm:chMax val="1"/>
          <dgm:chPref val="1"/>
        </dgm:presLayoutVars>
      </dgm:prSet>
      <dgm:spPr/>
    </dgm:pt>
  </dgm:ptLst>
  <dgm:cxnLst>
    <dgm:cxn modelId="{12C94109-E569-4126-9E14-82B32707FA20}" type="presOf" srcId="{B002E3FC-9310-4271-898C-E58CA64E017D}" destId="{E36EE32A-4AE1-49A3-A9F4-1867D9E3FCAF}" srcOrd="0" destOrd="0" presId="urn:microsoft.com/office/officeart/2018/2/layout/IconCircleList"/>
    <dgm:cxn modelId="{422AE60E-D410-41B3-B809-BE49F28E2EAD}" type="presOf" srcId="{6BD2ECC4-3FD8-4838-9F59-5B8F7B9F20CF}" destId="{A0574C07-6BA7-400E-95D3-72B7A3AC69EE}" srcOrd="0" destOrd="0" presId="urn:microsoft.com/office/officeart/2018/2/layout/IconCircleList"/>
    <dgm:cxn modelId="{A3258311-10FA-47D7-82F3-D0C4F6F7522E}" srcId="{2B83010D-5270-4552-ACE9-C9871EE77A77}" destId="{D44C5B13-65BD-473D-A8AD-CF46B44AE42E}" srcOrd="3" destOrd="0" parTransId="{7E6B72EA-A597-410C-912B-13833BE9FB9E}" sibTransId="{919E8D24-8B25-49CB-B85D-0E6856FB090A}"/>
    <dgm:cxn modelId="{4E575A1D-C7CF-4AF3-84DD-D1FB236A1D91}" type="presOf" srcId="{0D9B9591-8643-4C54-B94D-2A71D013A9BE}" destId="{6E909732-760D-4E3D-A73E-7AC2B4195544}" srcOrd="0" destOrd="0" presId="urn:microsoft.com/office/officeart/2018/2/layout/IconCircleList"/>
    <dgm:cxn modelId="{3262FB27-146A-4DA7-9480-9196234DD7F2}" type="presOf" srcId="{23A7AA6D-AC5A-428B-B700-030E8E32A265}" destId="{C1896630-433F-44E6-80A4-C408686C5387}" srcOrd="0" destOrd="0" presId="urn:microsoft.com/office/officeart/2018/2/layout/IconCircleList"/>
    <dgm:cxn modelId="{746F5132-6716-46CB-B83C-490BCD3F832C}" srcId="{2B83010D-5270-4552-ACE9-C9871EE77A77}" destId="{DAB89E80-EDC3-4D0C-A6F4-F46548317F1D}" srcOrd="4" destOrd="0" parTransId="{9033EF76-3761-4487-A245-E0E4A3A939EC}" sibTransId="{0D9B9591-8643-4C54-B94D-2A71D013A9BE}"/>
    <dgm:cxn modelId="{5625D348-3612-4987-8E0D-EFC1E26430B1}" type="presOf" srcId="{2E427863-FAA4-49BB-A65D-1F41DE0E1BAD}" destId="{2C8A4AFF-D8FF-4465-9D77-574FBE95333A}" srcOrd="0" destOrd="0" presId="urn:microsoft.com/office/officeart/2018/2/layout/IconCircleList"/>
    <dgm:cxn modelId="{FA19086A-04F3-411D-B4A1-A1427A12116B}" type="presOf" srcId="{3ECB9B18-BAED-421A-BB15-E7F8F3D3627E}" destId="{A38ECBDE-A924-406B-93D0-2D94BEE921DA}" srcOrd="0" destOrd="0" presId="urn:microsoft.com/office/officeart/2018/2/layout/IconCircleList"/>
    <dgm:cxn modelId="{E42B5257-A5F7-44E7-85DB-46D77E426998}" type="presOf" srcId="{427E05EC-6DD6-443E-BA31-FA621FCE6F87}" destId="{2D5707D3-7102-4CA5-9D88-FB821A6E0CA6}" srcOrd="0" destOrd="0" presId="urn:microsoft.com/office/officeart/2018/2/layout/IconCircleList"/>
    <dgm:cxn modelId="{366D2E58-8F2A-498F-9F9C-DDDDD770D104}" srcId="{2B83010D-5270-4552-ACE9-C9871EE77A77}" destId="{3ECB9B18-BAED-421A-BB15-E7F8F3D3627E}" srcOrd="7" destOrd="0" parTransId="{C962C81B-506F-4596-8574-B5BABD64769E}" sibTransId="{272D3149-5618-4C5E-B665-392729887E21}"/>
    <dgm:cxn modelId="{F2FE8759-EBA0-4562-956C-9339CE14616F}" srcId="{2B83010D-5270-4552-ACE9-C9871EE77A77}" destId="{37A8D514-47A2-4876-8033-F40BA6D954C6}" srcOrd="0" destOrd="0" parTransId="{2126AE78-EAF5-4D49-9456-CA9E04255AAB}" sibTransId="{427E05EC-6DD6-443E-BA31-FA621FCE6F87}"/>
    <dgm:cxn modelId="{5751E684-C05B-4147-A7AE-F03ECD991AD4}" srcId="{2B83010D-5270-4552-ACE9-C9871EE77A77}" destId="{B1E62DE2-138F-4229-B97D-567F9B6A30DE}" srcOrd="2" destOrd="0" parTransId="{C15DEA8A-191E-48ED-9D2C-B349C7985D36}" sibTransId="{27B38ED2-33E5-47CB-BC9D-117563E4BE6D}"/>
    <dgm:cxn modelId="{CA757A8A-80D8-4C88-871E-BE8C74116F8C}" type="presOf" srcId="{2B83010D-5270-4552-ACE9-C9871EE77A77}" destId="{E2A9FE4C-E878-4780-BCC6-E1AD0DED3D63}" srcOrd="0" destOrd="0" presId="urn:microsoft.com/office/officeart/2018/2/layout/IconCircleList"/>
    <dgm:cxn modelId="{3BCB9B95-C778-4986-BC7C-2F71BEAB57B4}" type="presOf" srcId="{919E8D24-8B25-49CB-B85D-0E6856FB090A}" destId="{A96E35EC-A079-48C9-A136-1515902C41F7}" srcOrd="0" destOrd="0" presId="urn:microsoft.com/office/officeart/2018/2/layout/IconCircleList"/>
    <dgm:cxn modelId="{F65CF29E-1001-4A99-B6AA-E3D6A7795B37}" type="presOf" srcId="{67ED0C92-FDA3-4B1A-99F9-947D493AFFD8}" destId="{3DBA05FC-1D68-48D5-B05F-5AC052BC0FAB}" srcOrd="0" destOrd="0" presId="urn:microsoft.com/office/officeart/2018/2/layout/IconCircleList"/>
    <dgm:cxn modelId="{16DF77A8-9368-4592-8E1E-DA94B377857A}" type="presOf" srcId="{37A8D514-47A2-4876-8033-F40BA6D954C6}" destId="{4D568937-DD20-447E-8F44-95D74E001306}" srcOrd="0" destOrd="0" presId="urn:microsoft.com/office/officeart/2018/2/layout/IconCircleList"/>
    <dgm:cxn modelId="{A9781EB2-0C21-47A9-9778-8657A3400895}" srcId="{2B83010D-5270-4552-ACE9-C9871EE77A77}" destId="{67ED0C92-FDA3-4B1A-99F9-947D493AFFD8}" srcOrd="5" destOrd="0" parTransId="{F7A322CA-99F2-469A-9767-43F10C3BFB15}" sibTransId="{6BD2ECC4-3FD8-4838-9F59-5B8F7B9F20CF}"/>
    <dgm:cxn modelId="{FC9108BE-B45F-4D2F-AD1B-7CA3321748B1}" type="presOf" srcId="{27B38ED2-33E5-47CB-BC9D-117563E4BE6D}" destId="{09C77ED1-941F-464C-8386-93A585C560AB}" srcOrd="0" destOrd="0" presId="urn:microsoft.com/office/officeart/2018/2/layout/IconCircleList"/>
    <dgm:cxn modelId="{E7BBC3C2-ED00-4C7B-AA17-1D52431D67F0}" type="presOf" srcId="{9A4D61F7-76FB-483C-8BD8-6E998FC2BBA4}" destId="{5312109F-1810-4906-B265-CFB16253C525}" srcOrd="0" destOrd="0" presId="urn:microsoft.com/office/officeart/2018/2/layout/IconCircleList"/>
    <dgm:cxn modelId="{E04B42CE-B7AD-4B53-8490-25AD6AE02B5E}" type="presOf" srcId="{B1E62DE2-138F-4229-B97D-567F9B6A30DE}" destId="{A15C03CC-938A-46B2-8314-CD133D6FD664}" srcOrd="0" destOrd="0" presId="urn:microsoft.com/office/officeart/2018/2/layout/IconCircleList"/>
    <dgm:cxn modelId="{676D58CE-F3FB-460D-B9EB-56FB3FEF4D7E}" type="presOf" srcId="{D44C5B13-65BD-473D-A8AD-CF46B44AE42E}" destId="{FE753289-80E7-4006-9C91-DFBC6D24D386}" srcOrd="0" destOrd="0" presId="urn:microsoft.com/office/officeart/2018/2/layout/IconCircleList"/>
    <dgm:cxn modelId="{E6DD85E1-F99A-4B82-9C50-B11CD7D50B8F}" srcId="{2B83010D-5270-4552-ACE9-C9871EE77A77}" destId="{23A7AA6D-AC5A-428B-B700-030E8E32A265}" srcOrd="1" destOrd="0" parTransId="{8DEDAE69-00FA-4A48-A503-A1B1E3CA9D44}" sibTransId="{2E427863-FAA4-49BB-A65D-1F41DE0E1BAD}"/>
    <dgm:cxn modelId="{01A395EB-C0C0-4A95-B28C-B29175FFA827}" type="presOf" srcId="{DAB89E80-EDC3-4D0C-A6F4-F46548317F1D}" destId="{CE51CD09-4632-431B-8444-26DF6371BF02}" srcOrd="0" destOrd="0" presId="urn:microsoft.com/office/officeart/2018/2/layout/IconCircleList"/>
    <dgm:cxn modelId="{BF5646ED-29E8-46F5-903E-C333502BBAF8}" srcId="{2B83010D-5270-4552-ACE9-C9871EE77A77}" destId="{B002E3FC-9310-4271-898C-E58CA64E017D}" srcOrd="6" destOrd="0" parTransId="{4D3A8464-CF9B-4133-AB1F-5723B07F8B68}" sibTransId="{9A4D61F7-76FB-483C-8BD8-6E998FC2BBA4}"/>
    <dgm:cxn modelId="{8E51B49A-C26D-40B9-9674-D36D9425B88C}" type="presParOf" srcId="{E2A9FE4C-E878-4780-BCC6-E1AD0DED3D63}" destId="{52B7195A-8473-46A3-88CF-A1752C217B7C}" srcOrd="0" destOrd="0" presId="urn:microsoft.com/office/officeart/2018/2/layout/IconCircleList"/>
    <dgm:cxn modelId="{9A274FAE-779A-47FD-AA7E-8D14EC60B1CE}" type="presParOf" srcId="{52B7195A-8473-46A3-88CF-A1752C217B7C}" destId="{FFCCD5CF-B20D-409B-9687-9503BB3B9C54}" srcOrd="0" destOrd="0" presId="urn:microsoft.com/office/officeart/2018/2/layout/IconCircleList"/>
    <dgm:cxn modelId="{E24D4BFC-5360-4E81-8B88-08D511CC5059}" type="presParOf" srcId="{FFCCD5CF-B20D-409B-9687-9503BB3B9C54}" destId="{47ED186A-79BB-4A0E-A861-06E3B6A89385}" srcOrd="0" destOrd="0" presId="urn:microsoft.com/office/officeart/2018/2/layout/IconCircleList"/>
    <dgm:cxn modelId="{0992ADC8-E904-4D82-9C3A-E651B0850D43}" type="presParOf" srcId="{FFCCD5CF-B20D-409B-9687-9503BB3B9C54}" destId="{97499472-D7FC-4274-8725-5500FA37F06B}" srcOrd="1" destOrd="0" presId="urn:microsoft.com/office/officeart/2018/2/layout/IconCircleList"/>
    <dgm:cxn modelId="{37BE9A1C-1970-4E9D-A991-A36AD74334A9}" type="presParOf" srcId="{FFCCD5CF-B20D-409B-9687-9503BB3B9C54}" destId="{C02F5877-10BB-4D02-9C8C-B7CE36E8A06D}" srcOrd="2" destOrd="0" presId="urn:microsoft.com/office/officeart/2018/2/layout/IconCircleList"/>
    <dgm:cxn modelId="{00FFC4B3-D9B0-4890-B3E7-321FB8AB952D}" type="presParOf" srcId="{FFCCD5CF-B20D-409B-9687-9503BB3B9C54}" destId="{4D568937-DD20-447E-8F44-95D74E001306}" srcOrd="3" destOrd="0" presId="urn:microsoft.com/office/officeart/2018/2/layout/IconCircleList"/>
    <dgm:cxn modelId="{C60615A2-B4E8-4339-BDE4-30D108AC8D00}" type="presParOf" srcId="{52B7195A-8473-46A3-88CF-A1752C217B7C}" destId="{2D5707D3-7102-4CA5-9D88-FB821A6E0CA6}" srcOrd="1" destOrd="0" presId="urn:microsoft.com/office/officeart/2018/2/layout/IconCircleList"/>
    <dgm:cxn modelId="{B23A6B8C-BE6F-4A26-B330-EB3EBE53DB3E}" type="presParOf" srcId="{52B7195A-8473-46A3-88CF-A1752C217B7C}" destId="{43E73A81-9D9C-4713-9DEF-6C330B43911D}" srcOrd="2" destOrd="0" presId="urn:microsoft.com/office/officeart/2018/2/layout/IconCircleList"/>
    <dgm:cxn modelId="{AC0C20A0-2035-41CF-B80A-6A902CE97723}" type="presParOf" srcId="{43E73A81-9D9C-4713-9DEF-6C330B43911D}" destId="{F314F9DD-E8E2-479A-B4AF-A114DF4E5DC5}" srcOrd="0" destOrd="0" presId="urn:microsoft.com/office/officeart/2018/2/layout/IconCircleList"/>
    <dgm:cxn modelId="{1C91E6B0-D1EA-4078-9217-A4D430D83003}" type="presParOf" srcId="{43E73A81-9D9C-4713-9DEF-6C330B43911D}" destId="{229051B7-EBEC-4BA4-B8F5-B4E322BA40EE}" srcOrd="1" destOrd="0" presId="urn:microsoft.com/office/officeart/2018/2/layout/IconCircleList"/>
    <dgm:cxn modelId="{46ECD36D-85CF-40CA-8417-7A6DF720BE5F}" type="presParOf" srcId="{43E73A81-9D9C-4713-9DEF-6C330B43911D}" destId="{2E956F02-220E-4F03-8792-F1BCDAFC3500}" srcOrd="2" destOrd="0" presId="urn:microsoft.com/office/officeart/2018/2/layout/IconCircleList"/>
    <dgm:cxn modelId="{FB9E90E4-758A-4228-B691-61265EF35F2D}" type="presParOf" srcId="{43E73A81-9D9C-4713-9DEF-6C330B43911D}" destId="{C1896630-433F-44E6-80A4-C408686C5387}" srcOrd="3" destOrd="0" presId="urn:microsoft.com/office/officeart/2018/2/layout/IconCircleList"/>
    <dgm:cxn modelId="{B40331CB-D9AD-4B21-9EA2-A3C1C805D0AA}" type="presParOf" srcId="{52B7195A-8473-46A3-88CF-A1752C217B7C}" destId="{2C8A4AFF-D8FF-4465-9D77-574FBE95333A}" srcOrd="3" destOrd="0" presId="urn:microsoft.com/office/officeart/2018/2/layout/IconCircleList"/>
    <dgm:cxn modelId="{64296C08-80E4-4F3F-B886-69C753656AA9}" type="presParOf" srcId="{52B7195A-8473-46A3-88CF-A1752C217B7C}" destId="{EEC3BABC-FB85-4C6D-B7FE-5B1879C8E80A}" srcOrd="4" destOrd="0" presId="urn:microsoft.com/office/officeart/2018/2/layout/IconCircleList"/>
    <dgm:cxn modelId="{2ABF6A35-2C70-4000-B6F2-AA52E3EB42A8}" type="presParOf" srcId="{EEC3BABC-FB85-4C6D-B7FE-5B1879C8E80A}" destId="{DDCF0D57-33BB-440D-94A7-ABFF63CF0804}" srcOrd="0" destOrd="0" presId="urn:microsoft.com/office/officeart/2018/2/layout/IconCircleList"/>
    <dgm:cxn modelId="{374302AD-D6E9-4687-A3AD-A3F746196156}" type="presParOf" srcId="{EEC3BABC-FB85-4C6D-B7FE-5B1879C8E80A}" destId="{95BC09B4-340B-4C45-B7AA-67DC49545755}" srcOrd="1" destOrd="0" presId="urn:microsoft.com/office/officeart/2018/2/layout/IconCircleList"/>
    <dgm:cxn modelId="{8E186CA5-7B5F-4785-A3C5-3AD08E7ACF03}" type="presParOf" srcId="{EEC3BABC-FB85-4C6D-B7FE-5B1879C8E80A}" destId="{6D401B76-5397-4441-AA46-3E8CCE612600}" srcOrd="2" destOrd="0" presId="urn:microsoft.com/office/officeart/2018/2/layout/IconCircleList"/>
    <dgm:cxn modelId="{B36E4705-BD81-4641-A19F-69AD9CE51144}" type="presParOf" srcId="{EEC3BABC-FB85-4C6D-B7FE-5B1879C8E80A}" destId="{A15C03CC-938A-46B2-8314-CD133D6FD664}" srcOrd="3" destOrd="0" presId="urn:microsoft.com/office/officeart/2018/2/layout/IconCircleList"/>
    <dgm:cxn modelId="{5ED11E3D-2A26-468D-982C-F71C2C57AD5F}" type="presParOf" srcId="{52B7195A-8473-46A3-88CF-A1752C217B7C}" destId="{09C77ED1-941F-464C-8386-93A585C560AB}" srcOrd="5" destOrd="0" presId="urn:microsoft.com/office/officeart/2018/2/layout/IconCircleList"/>
    <dgm:cxn modelId="{BA6F3668-59C5-4481-B8D9-212789178E15}" type="presParOf" srcId="{52B7195A-8473-46A3-88CF-A1752C217B7C}" destId="{08215A3E-73D3-4A9D-B7DC-86A3E5B1C737}" srcOrd="6" destOrd="0" presId="urn:microsoft.com/office/officeart/2018/2/layout/IconCircleList"/>
    <dgm:cxn modelId="{7F0ECA1F-5612-4A87-9BBB-3903DC06996D}" type="presParOf" srcId="{08215A3E-73D3-4A9D-B7DC-86A3E5B1C737}" destId="{29DC595B-E794-48B3-9F7B-CDC4773A5548}" srcOrd="0" destOrd="0" presId="urn:microsoft.com/office/officeart/2018/2/layout/IconCircleList"/>
    <dgm:cxn modelId="{242C0388-14B7-4817-BF51-5B10C5817557}" type="presParOf" srcId="{08215A3E-73D3-4A9D-B7DC-86A3E5B1C737}" destId="{F4359324-1C44-4F58-962F-A55A36DFD044}" srcOrd="1" destOrd="0" presId="urn:microsoft.com/office/officeart/2018/2/layout/IconCircleList"/>
    <dgm:cxn modelId="{FA210793-0229-493D-B6BD-A2981DC0DFAF}" type="presParOf" srcId="{08215A3E-73D3-4A9D-B7DC-86A3E5B1C737}" destId="{D7FBADC3-A8B5-41D5-A1D6-5BB3DB35B609}" srcOrd="2" destOrd="0" presId="urn:microsoft.com/office/officeart/2018/2/layout/IconCircleList"/>
    <dgm:cxn modelId="{34319CCB-44ED-4FA4-A8BA-80AFA61458FF}" type="presParOf" srcId="{08215A3E-73D3-4A9D-B7DC-86A3E5B1C737}" destId="{FE753289-80E7-4006-9C91-DFBC6D24D386}" srcOrd="3" destOrd="0" presId="urn:microsoft.com/office/officeart/2018/2/layout/IconCircleList"/>
    <dgm:cxn modelId="{31ABF1DB-876D-420A-998A-EE2F326ECC44}" type="presParOf" srcId="{52B7195A-8473-46A3-88CF-A1752C217B7C}" destId="{A96E35EC-A079-48C9-A136-1515902C41F7}" srcOrd="7" destOrd="0" presId="urn:microsoft.com/office/officeart/2018/2/layout/IconCircleList"/>
    <dgm:cxn modelId="{7FCF407D-34D0-49DB-A983-67C00B0D7179}" type="presParOf" srcId="{52B7195A-8473-46A3-88CF-A1752C217B7C}" destId="{6CDEFDE7-B603-4F8B-A576-13309B7BB86C}" srcOrd="8" destOrd="0" presId="urn:microsoft.com/office/officeart/2018/2/layout/IconCircleList"/>
    <dgm:cxn modelId="{BEFFA4B2-0EC4-4B24-8727-583BFF8D5B5C}" type="presParOf" srcId="{6CDEFDE7-B603-4F8B-A576-13309B7BB86C}" destId="{00086590-3492-4905-B574-F57D2B25067D}" srcOrd="0" destOrd="0" presId="urn:microsoft.com/office/officeart/2018/2/layout/IconCircleList"/>
    <dgm:cxn modelId="{6710B5FD-C1D7-4CAD-A033-EEAB94A808FF}" type="presParOf" srcId="{6CDEFDE7-B603-4F8B-A576-13309B7BB86C}" destId="{8D3143A5-CC6D-4D9A-B5DC-E6CB48152B02}" srcOrd="1" destOrd="0" presId="urn:microsoft.com/office/officeart/2018/2/layout/IconCircleList"/>
    <dgm:cxn modelId="{45B38F7C-4C04-43F6-98DF-9C7F0341C59E}" type="presParOf" srcId="{6CDEFDE7-B603-4F8B-A576-13309B7BB86C}" destId="{CD405001-5B13-4E63-B5F9-26588E19C165}" srcOrd="2" destOrd="0" presId="urn:microsoft.com/office/officeart/2018/2/layout/IconCircleList"/>
    <dgm:cxn modelId="{078B3ABA-4EC0-4D18-9AC4-5D18E6ED54F3}" type="presParOf" srcId="{6CDEFDE7-B603-4F8B-A576-13309B7BB86C}" destId="{CE51CD09-4632-431B-8444-26DF6371BF02}" srcOrd="3" destOrd="0" presId="urn:microsoft.com/office/officeart/2018/2/layout/IconCircleList"/>
    <dgm:cxn modelId="{EB2937A4-FCF6-4AAE-AA7C-DC75091539F4}" type="presParOf" srcId="{52B7195A-8473-46A3-88CF-A1752C217B7C}" destId="{6E909732-760D-4E3D-A73E-7AC2B4195544}" srcOrd="9" destOrd="0" presId="urn:microsoft.com/office/officeart/2018/2/layout/IconCircleList"/>
    <dgm:cxn modelId="{4CC0A157-999E-4EA1-B2DF-EFFAE70FCD54}" type="presParOf" srcId="{52B7195A-8473-46A3-88CF-A1752C217B7C}" destId="{C1B344DC-4147-469C-9E5A-9B33A3B76928}" srcOrd="10" destOrd="0" presId="urn:microsoft.com/office/officeart/2018/2/layout/IconCircleList"/>
    <dgm:cxn modelId="{34E1D78B-B5AE-4F7A-BF68-857255BD3216}" type="presParOf" srcId="{C1B344DC-4147-469C-9E5A-9B33A3B76928}" destId="{2911449F-876F-491C-8FE3-AC97B45F2A29}" srcOrd="0" destOrd="0" presId="urn:microsoft.com/office/officeart/2018/2/layout/IconCircleList"/>
    <dgm:cxn modelId="{2436013D-89DC-467F-A936-D2D696F9D5AE}" type="presParOf" srcId="{C1B344DC-4147-469C-9E5A-9B33A3B76928}" destId="{538CFD50-8005-4207-B739-1EE4F2CC8758}" srcOrd="1" destOrd="0" presId="urn:microsoft.com/office/officeart/2018/2/layout/IconCircleList"/>
    <dgm:cxn modelId="{F5BEA2F6-7087-4D9A-B3E7-E4E3F6050121}" type="presParOf" srcId="{C1B344DC-4147-469C-9E5A-9B33A3B76928}" destId="{418BE929-1632-46DC-9A59-3D71B8C0E5E7}" srcOrd="2" destOrd="0" presId="urn:microsoft.com/office/officeart/2018/2/layout/IconCircleList"/>
    <dgm:cxn modelId="{F5F9BDA0-505F-4EB4-85AE-BED935231C6B}" type="presParOf" srcId="{C1B344DC-4147-469C-9E5A-9B33A3B76928}" destId="{3DBA05FC-1D68-48D5-B05F-5AC052BC0FAB}" srcOrd="3" destOrd="0" presId="urn:microsoft.com/office/officeart/2018/2/layout/IconCircleList"/>
    <dgm:cxn modelId="{A2B12D9B-BCA8-444E-A20A-F46A729A2CB7}" type="presParOf" srcId="{52B7195A-8473-46A3-88CF-A1752C217B7C}" destId="{A0574C07-6BA7-400E-95D3-72B7A3AC69EE}" srcOrd="11" destOrd="0" presId="urn:microsoft.com/office/officeart/2018/2/layout/IconCircleList"/>
    <dgm:cxn modelId="{BC7432FB-EAAA-44A6-BF13-F0E0EBA92E47}" type="presParOf" srcId="{52B7195A-8473-46A3-88CF-A1752C217B7C}" destId="{148B34E8-0F5D-471F-8484-F0090AEE262B}" srcOrd="12" destOrd="0" presId="urn:microsoft.com/office/officeart/2018/2/layout/IconCircleList"/>
    <dgm:cxn modelId="{F84AB4A1-06EB-4AC8-856F-0E5098CC09D3}" type="presParOf" srcId="{148B34E8-0F5D-471F-8484-F0090AEE262B}" destId="{DBB814F3-A914-4DA3-8616-9F169C6A9B93}" srcOrd="0" destOrd="0" presId="urn:microsoft.com/office/officeart/2018/2/layout/IconCircleList"/>
    <dgm:cxn modelId="{7C23D1B2-3AD6-44AB-9AC1-7F38CDCC95A9}" type="presParOf" srcId="{148B34E8-0F5D-471F-8484-F0090AEE262B}" destId="{BA3B44FE-AB19-4295-A1D3-5B87B588A39D}" srcOrd="1" destOrd="0" presId="urn:microsoft.com/office/officeart/2018/2/layout/IconCircleList"/>
    <dgm:cxn modelId="{7112FFB8-A97E-4EFE-B35C-8BB7C2B95F64}" type="presParOf" srcId="{148B34E8-0F5D-471F-8484-F0090AEE262B}" destId="{F00A0976-48BD-4D94-B697-ACB5ACD249AA}" srcOrd="2" destOrd="0" presId="urn:microsoft.com/office/officeart/2018/2/layout/IconCircleList"/>
    <dgm:cxn modelId="{93A8FB7B-595F-41A0-B8E2-9CCB8F16C832}" type="presParOf" srcId="{148B34E8-0F5D-471F-8484-F0090AEE262B}" destId="{E36EE32A-4AE1-49A3-A9F4-1867D9E3FCAF}" srcOrd="3" destOrd="0" presId="urn:microsoft.com/office/officeart/2018/2/layout/IconCircleList"/>
    <dgm:cxn modelId="{26CA7553-2AC5-4E93-A816-F903B1748A1A}" type="presParOf" srcId="{52B7195A-8473-46A3-88CF-A1752C217B7C}" destId="{5312109F-1810-4906-B265-CFB16253C525}" srcOrd="13" destOrd="0" presId="urn:microsoft.com/office/officeart/2018/2/layout/IconCircleList"/>
    <dgm:cxn modelId="{CC7CAECD-A43E-42C4-808E-C353B2B52D42}" type="presParOf" srcId="{52B7195A-8473-46A3-88CF-A1752C217B7C}" destId="{6DED7CD9-0688-4249-9034-166EC595493F}" srcOrd="14" destOrd="0" presId="urn:microsoft.com/office/officeart/2018/2/layout/IconCircleList"/>
    <dgm:cxn modelId="{D54FD117-6085-408D-8C17-FE6864E99459}" type="presParOf" srcId="{6DED7CD9-0688-4249-9034-166EC595493F}" destId="{2ABD2BA4-C525-4C66-BC3C-69A45BB951EB}" srcOrd="0" destOrd="0" presId="urn:microsoft.com/office/officeart/2018/2/layout/IconCircleList"/>
    <dgm:cxn modelId="{30B12775-3E62-4DE6-AE5B-1931BCAD9960}" type="presParOf" srcId="{6DED7CD9-0688-4249-9034-166EC595493F}" destId="{B0598D45-1964-4AD7-8D95-4AA15350B72D}" srcOrd="1" destOrd="0" presId="urn:microsoft.com/office/officeart/2018/2/layout/IconCircleList"/>
    <dgm:cxn modelId="{7EA6B9F3-025C-44AF-BE99-8B47492770C4}" type="presParOf" srcId="{6DED7CD9-0688-4249-9034-166EC595493F}" destId="{18D4A4B4-B8A6-491E-B39E-3523C433C223}" srcOrd="2" destOrd="0" presId="urn:microsoft.com/office/officeart/2018/2/layout/IconCircleList"/>
    <dgm:cxn modelId="{EABF8C20-0A70-4415-B805-19F58AB78063}" type="presParOf" srcId="{6DED7CD9-0688-4249-9034-166EC595493F}" destId="{A38ECBDE-A924-406B-93D0-2D94BEE921DA}"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A59329-266B-4CFC-BFE5-CAB8C29E881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8945A3C-12A9-422E-938D-DA8A994B9F38}">
      <dgm:prSet/>
      <dgm:spPr/>
      <dgm:t>
        <a:bodyPr/>
        <a:lstStyle/>
        <a:p>
          <a:r>
            <a:rPr lang="en-US" b="1" i="0"/>
            <a:t>Clock/Switching Frequency:</a:t>
          </a:r>
          <a:r>
            <a:rPr lang="en-US" b="0" i="0"/>
            <a:t> 1 MHz</a:t>
          </a:r>
          <a:endParaRPr lang="en-US"/>
        </a:p>
      </dgm:t>
    </dgm:pt>
    <dgm:pt modelId="{39C05ACD-9562-4B7A-A569-7B1F8129A19C}" type="parTrans" cxnId="{8737911F-A4E5-4BD2-847F-ECCCF675D36A}">
      <dgm:prSet/>
      <dgm:spPr/>
      <dgm:t>
        <a:bodyPr/>
        <a:lstStyle/>
        <a:p>
          <a:endParaRPr lang="en-US"/>
        </a:p>
      </dgm:t>
    </dgm:pt>
    <dgm:pt modelId="{D146C5DD-4518-48FC-9060-54378403CE1A}" type="sibTrans" cxnId="{8737911F-A4E5-4BD2-847F-ECCCF675D36A}">
      <dgm:prSet/>
      <dgm:spPr/>
      <dgm:t>
        <a:bodyPr/>
        <a:lstStyle/>
        <a:p>
          <a:endParaRPr lang="en-US"/>
        </a:p>
      </dgm:t>
    </dgm:pt>
    <dgm:pt modelId="{AEEDA697-B0F3-43CB-99BA-11D1950F6FA2}">
      <dgm:prSet/>
      <dgm:spPr/>
      <dgm:t>
        <a:bodyPr/>
        <a:lstStyle/>
        <a:p>
          <a:r>
            <a:rPr lang="en-US" b="1" i="0"/>
            <a:t>Semiconductor Technology:</a:t>
          </a:r>
          <a:r>
            <a:rPr lang="en-US" b="0" i="0"/>
            <a:t> Gallium Nitride (GaN) Transistors</a:t>
          </a:r>
          <a:endParaRPr lang="en-US"/>
        </a:p>
      </dgm:t>
    </dgm:pt>
    <dgm:pt modelId="{C6C16A90-0688-40A9-AD89-CD5ABD35088D}" type="parTrans" cxnId="{04AA90B7-7882-4D28-94DD-F8C1A25F0C73}">
      <dgm:prSet/>
      <dgm:spPr/>
      <dgm:t>
        <a:bodyPr/>
        <a:lstStyle/>
        <a:p>
          <a:endParaRPr lang="en-US"/>
        </a:p>
      </dgm:t>
    </dgm:pt>
    <dgm:pt modelId="{B13A6EA9-3977-47E9-BD81-E99FFCDDBBA2}" type="sibTrans" cxnId="{04AA90B7-7882-4D28-94DD-F8C1A25F0C73}">
      <dgm:prSet/>
      <dgm:spPr/>
      <dgm:t>
        <a:bodyPr/>
        <a:lstStyle/>
        <a:p>
          <a:endParaRPr lang="en-US"/>
        </a:p>
      </dgm:t>
    </dgm:pt>
    <dgm:pt modelId="{9E0E80B9-8B15-4805-9ECC-4DE4F96630C2}">
      <dgm:prSet/>
      <dgm:spPr/>
      <dgm:t>
        <a:bodyPr/>
        <a:lstStyle/>
        <a:p>
          <a:r>
            <a:rPr lang="en-US" b="1" i="0"/>
            <a:t>Efficiency Rating Target:</a:t>
          </a:r>
          <a:r>
            <a:rPr lang="en-US" b="0" i="0"/>
            <a:t> 85%</a:t>
          </a:r>
          <a:endParaRPr lang="en-US"/>
        </a:p>
      </dgm:t>
    </dgm:pt>
    <dgm:pt modelId="{5CD7458D-9135-4D7B-B8C4-7EFE4DBC71B4}" type="parTrans" cxnId="{EC6089EC-66DA-46E2-84F4-9E3CE7F19AD2}">
      <dgm:prSet/>
      <dgm:spPr/>
      <dgm:t>
        <a:bodyPr/>
        <a:lstStyle/>
        <a:p>
          <a:endParaRPr lang="en-US"/>
        </a:p>
      </dgm:t>
    </dgm:pt>
    <dgm:pt modelId="{B42A6590-E5B1-4928-AEDE-B7E42CA21FFC}" type="sibTrans" cxnId="{EC6089EC-66DA-46E2-84F4-9E3CE7F19AD2}">
      <dgm:prSet/>
      <dgm:spPr/>
      <dgm:t>
        <a:bodyPr/>
        <a:lstStyle/>
        <a:p>
          <a:endParaRPr lang="en-US"/>
        </a:p>
      </dgm:t>
    </dgm:pt>
    <dgm:pt modelId="{F1358F50-5B77-48C9-B4ED-93AEF2247DCC}">
      <dgm:prSet/>
      <dgm:spPr/>
      <dgm:t>
        <a:bodyPr/>
        <a:lstStyle/>
        <a:p>
          <a:r>
            <a:rPr lang="en-US" b="1" i="0"/>
            <a:t>Physical Size:</a:t>
          </a:r>
          <a:r>
            <a:rPr lang="en-US" b="0" i="0"/>
            <a:t> ≤ 4.0x4.0 sq inches</a:t>
          </a:r>
          <a:endParaRPr lang="en-US"/>
        </a:p>
      </dgm:t>
    </dgm:pt>
    <dgm:pt modelId="{2078E516-BC41-4895-B1F1-A5C6F3F16FEF}" type="parTrans" cxnId="{138D4FEE-45D2-4D79-8475-10F8211F9F4B}">
      <dgm:prSet/>
      <dgm:spPr/>
      <dgm:t>
        <a:bodyPr/>
        <a:lstStyle/>
        <a:p>
          <a:endParaRPr lang="en-US"/>
        </a:p>
      </dgm:t>
    </dgm:pt>
    <dgm:pt modelId="{102FFDC0-6CB1-465C-B380-6057AFA589F0}" type="sibTrans" cxnId="{138D4FEE-45D2-4D79-8475-10F8211F9F4B}">
      <dgm:prSet/>
      <dgm:spPr/>
      <dgm:t>
        <a:bodyPr/>
        <a:lstStyle/>
        <a:p>
          <a:endParaRPr lang="en-US"/>
        </a:p>
      </dgm:t>
    </dgm:pt>
    <dgm:pt modelId="{0B17DD19-0DBA-4B85-9B5D-AA95630B068C}">
      <dgm:prSet/>
      <dgm:spPr/>
      <dgm:t>
        <a:bodyPr/>
        <a:lstStyle/>
        <a:p>
          <a:r>
            <a:rPr lang="en-US" b="1"/>
            <a:t>Simulation Accuracy</a:t>
          </a:r>
          <a:r>
            <a:rPr lang="en-US"/>
            <a:t>: at least 90% between simulation and actual measurements. </a:t>
          </a:r>
        </a:p>
      </dgm:t>
    </dgm:pt>
    <dgm:pt modelId="{CEACBDEB-9CF3-46F6-9020-3EF2945265D0}" type="parTrans" cxnId="{AA60E49B-6356-4BB9-B8D2-8C1F601EDC2D}">
      <dgm:prSet/>
      <dgm:spPr/>
      <dgm:t>
        <a:bodyPr/>
        <a:lstStyle/>
        <a:p>
          <a:endParaRPr lang="en-US"/>
        </a:p>
      </dgm:t>
    </dgm:pt>
    <dgm:pt modelId="{70336214-A8BA-40CC-B4AA-92855E3E2B95}" type="sibTrans" cxnId="{AA60E49B-6356-4BB9-B8D2-8C1F601EDC2D}">
      <dgm:prSet/>
      <dgm:spPr/>
      <dgm:t>
        <a:bodyPr/>
        <a:lstStyle/>
        <a:p>
          <a:endParaRPr lang="en-US"/>
        </a:p>
      </dgm:t>
    </dgm:pt>
    <dgm:pt modelId="{7BC2DA9D-B14D-46C5-B69B-0AAC4483C6B6}">
      <dgm:prSet/>
      <dgm:spPr/>
      <dgm:t>
        <a:bodyPr/>
        <a:lstStyle/>
        <a:p>
          <a:r>
            <a:rPr lang="en-US"/>
            <a:t>Additional Note: using charge pump circuit to enhance accuracy can be a good solution. (we are working on this project).</a:t>
          </a:r>
        </a:p>
      </dgm:t>
    </dgm:pt>
    <dgm:pt modelId="{AD38A040-F3DE-4BB2-8F3D-5529EA13C21E}" type="parTrans" cxnId="{E7D0E66B-0E9B-47AD-9A4F-96DD479967A5}">
      <dgm:prSet/>
      <dgm:spPr/>
      <dgm:t>
        <a:bodyPr/>
        <a:lstStyle/>
        <a:p>
          <a:endParaRPr lang="en-US"/>
        </a:p>
      </dgm:t>
    </dgm:pt>
    <dgm:pt modelId="{A13DE2F2-8B35-4518-9346-1952B0EB2615}" type="sibTrans" cxnId="{E7D0E66B-0E9B-47AD-9A4F-96DD479967A5}">
      <dgm:prSet/>
      <dgm:spPr/>
      <dgm:t>
        <a:bodyPr/>
        <a:lstStyle/>
        <a:p>
          <a:endParaRPr lang="en-US"/>
        </a:p>
      </dgm:t>
    </dgm:pt>
    <dgm:pt modelId="{5F40D859-C41F-4207-9FEF-F49E0C8B2813}" type="pres">
      <dgm:prSet presAssocID="{BAA59329-266B-4CFC-BFE5-CAB8C29E8817}" presName="root" presStyleCnt="0">
        <dgm:presLayoutVars>
          <dgm:dir/>
          <dgm:resizeHandles val="exact"/>
        </dgm:presLayoutVars>
      </dgm:prSet>
      <dgm:spPr/>
    </dgm:pt>
    <dgm:pt modelId="{9ED37D4E-74A1-423A-9510-548284C2D202}" type="pres">
      <dgm:prSet presAssocID="{C8945A3C-12A9-422E-938D-DA8A994B9F38}" presName="compNode" presStyleCnt="0"/>
      <dgm:spPr/>
    </dgm:pt>
    <dgm:pt modelId="{F439C744-7CB2-40EE-B7D7-EF800EF11868}" type="pres">
      <dgm:prSet presAssocID="{C8945A3C-12A9-422E-938D-DA8A994B9F38}" presName="bgRect" presStyleLbl="bgShp" presStyleIdx="0" presStyleCnt="6"/>
      <dgm:spPr/>
    </dgm:pt>
    <dgm:pt modelId="{95BC7CE0-8A4C-49BD-BE17-8AE4CA4CCC44}" type="pres">
      <dgm:prSet presAssocID="{C8945A3C-12A9-422E-938D-DA8A994B9F38}"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שעון עצר"/>
        </a:ext>
      </dgm:extLst>
    </dgm:pt>
    <dgm:pt modelId="{0A2136BD-9115-4E9C-93A7-9252535996E7}" type="pres">
      <dgm:prSet presAssocID="{C8945A3C-12A9-422E-938D-DA8A994B9F38}" presName="spaceRect" presStyleCnt="0"/>
      <dgm:spPr/>
    </dgm:pt>
    <dgm:pt modelId="{59382303-B262-467D-BA2C-D95439A8542B}" type="pres">
      <dgm:prSet presAssocID="{C8945A3C-12A9-422E-938D-DA8A994B9F38}" presName="parTx" presStyleLbl="revTx" presStyleIdx="0" presStyleCnt="6">
        <dgm:presLayoutVars>
          <dgm:chMax val="0"/>
          <dgm:chPref val="0"/>
        </dgm:presLayoutVars>
      </dgm:prSet>
      <dgm:spPr/>
    </dgm:pt>
    <dgm:pt modelId="{20965089-E41A-4137-A2B7-60AEBAC6DB5C}" type="pres">
      <dgm:prSet presAssocID="{D146C5DD-4518-48FC-9060-54378403CE1A}" presName="sibTrans" presStyleCnt="0"/>
      <dgm:spPr/>
    </dgm:pt>
    <dgm:pt modelId="{EBCBFF69-064D-4D6E-8BD7-EA620DA96E1F}" type="pres">
      <dgm:prSet presAssocID="{AEEDA697-B0F3-43CB-99BA-11D1950F6FA2}" presName="compNode" presStyleCnt="0"/>
      <dgm:spPr/>
    </dgm:pt>
    <dgm:pt modelId="{323F79B4-BE4D-47A0-BDBE-DC9D4FB885F5}" type="pres">
      <dgm:prSet presAssocID="{AEEDA697-B0F3-43CB-99BA-11D1950F6FA2}" presName="bgRect" presStyleLbl="bgShp" presStyleIdx="1" presStyleCnt="6"/>
      <dgm:spPr/>
    </dgm:pt>
    <dgm:pt modelId="{C62F7026-15C9-4C0D-A960-836734F8AE28}" type="pres">
      <dgm:prSet presAssocID="{AEEDA697-B0F3-43CB-99BA-11D1950F6FA2}"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מעבד"/>
        </a:ext>
      </dgm:extLst>
    </dgm:pt>
    <dgm:pt modelId="{6E942844-2B5F-4381-B4FB-92130ACB690C}" type="pres">
      <dgm:prSet presAssocID="{AEEDA697-B0F3-43CB-99BA-11D1950F6FA2}" presName="spaceRect" presStyleCnt="0"/>
      <dgm:spPr/>
    </dgm:pt>
    <dgm:pt modelId="{44BE66E8-8B72-40C5-8962-6A924D648EA0}" type="pres">
      <dgm:prSet presAssocID="{AEEDA697-B0F3-43CB-99BA-11D1950F6FA2}" presName="parTx" presStyleLbl="revTx" presStyleIdx="1" presStyleCnt="6">
        <dgm:presLayoutVars>
          <dgm:chMax val="0"/>
          <dgm:chPref val="0"/>
        </dgm:presLayoutVars>
      </dgm:prSet>
      <dgm:spPr/>
    </dgm:pt>
    <dgm:pt modelId="{697742F4-6854-49E1-B074-56A875653C1D}" type="pres">
      <dgm:prSet presAssocID="{B13A6EA9-3977-47E9-BD81-E99FFCDDBBA2}" presName="sibTrans" presStyleCnt="0"/>
      <dgm:spPr/>
    </dgm:pt>
    <dgm:pt modelId="{473FAF28-1710-4A86-B85A-4E3966AC6DA8}" type="pres">
      <dgm:prSet presAssocID="{9E0E80B9-8B15-4805-9ECC-4DE4F96630C2}" presName="compNode" presStyleCnt="0"/>
      <dgm:spPr/>
    </dgm:pt>
    <dgm:pt modelId="{19A72DA5-4159-43E9-B470-8DC0821C5516}" type="pres">
      <dgm:prSet presAssocID="{9E0E80B9-8B15-4805-9ECC-4DE4F96630C2}" presName="bgRect" presStyleLbl="bgShp" presStyleIdx="2" presStyleCnt="6"/>
      <dgm:spPr/>
    </dgm:pt>
    <dgm:pt modelId="{2D82EF01-C2E2-4B43-8D45-FC07291065B1}" type="pres">
      <dgm:prSet presAssocID="{9E0E80B9-8B15-4805-9ECC-4DE4F96630C2}"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כוכב"/>
        </a:ext>
      </dgm:extLst>
    </dgm:pt>
    <dgm:pt modelId="{C1BF0669-DAE1-4E09-9B4A-511097F958D8}" type="pres">
      <dgm:prSet presAssocID="{9E0E80B9-8B15-4805-9ECC-4DE4F96630C2}" presName="spaceRect" presStyleCnt="0"/>
      <dgm:spPr/>
    </dgm:pt>
    <dgm:pt modelId="{60A686F2-8203-4591-9983-B28F54D4F2E1}" type="pres">
      <dgm:prSet presAssocID="{9E0E80B9-8B15-4805-9ECC-4DE4F96630C2}" presName="parTx" presStyleLbl="revTx" presStyleIdx="2" presStyleCnt="6">
        <dgm:presLayoutVars>
          <dgm:chMax val="0"/>
          <dgm:chPref val="0"/>
        </dgm:presLayoutVars>
      </dgm:prSet>
      <dgm:spPr/>
    </dgm:pt>
    <dgm:pt modelId="{B3485FD4-009C-497E-8EAE-68B791388EC2}" type="pres">
      <dgm:prSet presAssocID="{B42A6590-E5B1-4928-AEDE-B7E42CA21FFC}" presName="sibTrans" presStyleCnt="0"/>
      <dgm:spPr/>
    </dgm:pt>
    <dgm:pt modelId="{21EC3ED5-70DC-4B07-9D86-CE09ADBA7EBC}" type="pres">
      <dgm:prSet presAssocID="{F1358F50-5B77-48C9-B4ED-93AEF2247DCC}" presName="compNode" presStyleCnt="0"/>
      <dgm:spPr/>
    </dgm:pt>
    <dgm:pt modelId="{F9A3641E-960D-4775-817B-6129078D1C20}" type="pres">
      <dgm:prSet presAssocID="{F1358F50-5B77-48C9-B4ED-93AEF2247DCC}" presName="bgRect" presStyleLbl="bgShp" presStyleIdx="3" presStyleCnt="6"/>
      <dgm:spPr/>
    </dgm:pt>
    <dgm:pt modelId="{F2A1C9B2-D8C4-46A9-B12D-98A122F9A38F}" type="pres">
      <dgm:prSet presAssocID="{F1358F50-5B77-48C9-B4ED-93AEF2247DCC}"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מד-חום"/>
        </a:ext>
      </dgm:extLst>
    </dgm:pt>
    <dgm:pt modelId="{B035336D-9077-40A5-B5D4-B4B1990B911F}" type="pres">
      <dgm:prSet presAssocID="{F1358F50-5B77-48C9-B4ED-93AEF2247DCC}" presName="spaceRect" presStyleCnt="0"/>
      <dgm:spPr/>
    </dgm:pt>
    <dgm:pt modelId="{369D4DFC-BC74-4D14-8C13-82AAE49A4B3F}" type="pres">
      <dgm:prSet presAssocID="{F1358F50-5B77-48C9-B4ED-93AEF2247DCC}" presName="parTx" presStyleLbl="revTx" presStyleIdx="3" presStyleCnt="6">
        <dgm:presLayoutVars>
          <dgm:chMax val="0"/>
          <dgm:chPref val="0"/>
        </dgm:presLayoutVars>
      </dgm:prSet>
      <dgm:spPr/>
    </dgm:pt>
    <dgm:pt modelId="{726CF17C-BC52-4313-9580-9657BF89333D}" type="pres">
      <dgm:prSet presAssocID="{102FFDC0-6CB1-465C-B380-6057AFA589F0}" presName="sibTrans" presStyleCnt="0"/>
      <dgm:spPr/>
    </dgm:pt>
    <dgm:pt modelId="{9CE59CBA-3E3E-4BB7-A9FB-DD9D8483FF22}" type="pres">
      <dgm:prSet presAssocID="{0B17DD19-0DBA-4B85-9B5D-AA95630B068C}" presName="compNode" presStyleCnt="0"/>
      <dgm:spPr/>
    </dgm:pt>
    <dgm:pt modelId="{2D0DECA4-F972-49EF-8D0E-BED6E02BF5B5}" type="pres">
      <dgm:prSet presAssocID="{0B17DD19-0DBA-4B85-9B5D-AA95630B068C}" presName="bgRect" presStyleLbl="bgShp" presStyleIdx="4" presStyleCnt="6"/>
      <dgm:spPr/>
    </dgm:pt>
    <dgm:pt modelId="{C40D116D-0B17-4015-9A37-24BCDA12DC31}" type="pres">
      <dgm:prSet presAssocID="{0B17DD19-0DBA-4B85-9B5D-AA95630B068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יעד"/>
        </a:ext>
      </dgm:extLst>
    </dgm:pt>
    <dgm:pt modelId="{852616B6-A5B9-4E3E-B4A1-20BE3B313E10}" type="pres">
      <dgm:prSet presAssocID="{0B17DD19-0DBA-4B85-9B5D-AA95630B068C}" presName="spaceRect" presStyleCnt="0"/>
      <dgm:spPr/>
    </dgm:pt>
    <dgm:pt modelId="{73929DD2-AF9C-4847-9E78-F7ADDB281B62}" type="pres">
      <dgm:prSet presAssocID="{0B17DD19-0DBA-4B85-9B5D-AA95630B068C}" presName="parTx" presStyleLbl="revTx" presStyleIdx="4" presStyleCnt="6">
        <dgm:presLayoutVars>
          <dgm:chMax val="0"/>
          <dgm:chPref val="0"/>
        </dgm:presLayoutVars>
      </dgm:prSet>
      <dgm:spPr/>
    </dgm:pt>
    <dgm:pt modelId="{B050A3EF-104A-4B69-BBFF-376932759EA2}" type="pres">
      <dgm:prSet presAssocID="{70336214-A8BA-40CC-B4AA-92855E3E2B95}" presName="sibTrans" presStyleCnt="0"/>
      <dgm:spPr/>
    </dgm:pt>
    <dgm:pt modelId="{AEBA1573-3416-4E6C-879F-A4A0AC21D080}" type="pres">
      <dgm:prSet presAssocID="{7BC2DA9D-B14D-46C5-B69B-0AAC4483C6B6}" presName="compNode" presStyleCnt="0"/>
      <dgm:spPr/>
    </dgm:pt>
    <dgm:pt modelId="{8A237D06-1D6F-40FB-AAB1-72B126EE59A6}" type="pres">
      <dgm:prSet presAssocID="{7BC2DA9D-B14D-46C5-B69B-0AAC4483C6B6}" presName="bgRect" presStyleLbl="bgShp" presStyleIdx="5" presStyleCnt="6"/>
      <dgm:spPr/>
    </dgm:pt>
    <dgm:pt modelId="{B51D1628-BA42-489E-8704-C7961E8C9770}" type="pres">
      <dgm:prSet presAssocID="{7BC2DA9D-B14D-46C5-B69B-0AAC4483C6B6}"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Electric Car"/>
        </a:ext>
      </dgm:extLst>
    </dgm:pt>
    <dgm:pt modelId="{FB08D2E0-29B1-449D-BABA-CB5C66CC3C53}" type="pres">
      <dgm:prSet presAssocID="{7BC2DA9D-B14D-46C5-B69B-0AAC4483C6B6}" presName="spaceRect" presStyleCnt="0"/>
      <dgm:spPr/>
    </dgm:pt>
    <dgm:pt modelId="{3BA50AA2-DD47-4C54-85D5-3AB034E64992}" type="pres">
      <dgm:prSet presAssocID="{7BC2DA9D-B14D-46C5-B69B-0AAC4483C6B6}" presName="parTx" presStyleLbl="revTx" presStyleIdx="5" presStyleCnt="6">
        <dgm:presLayoutVars>
          <dgm:chMax val="0"/>
          <dgm:chPref val="0"/>
        </dgm:presLayoutVars>
      </dgm:prSet>
      <dgm:spPr/>
    </dgm:pt>
  </dgm:ptLst>
  <dgm:cxnLst>
    <dgm:cxn modelId="{8737911F-A4E5-4BD2-847F-ECCCF675D36A}" srcId="{BAA59329-266B-4CFC-BFE5-CAB8C29E8817}" destId="{C8945A3C-12A9-422E-938D-DA8A994B9F38}" srcOrd="0" destOrd="0" parTransId="{39C05ACD-9562-4B7A-A569-7B1F8129A19C}" sibTransId="{D146C5DD-4518-48FC-9060-54378403CE1A}"/>
    <dgm:cxn modelId="{1A0D7562-B3A3-4A4D-BCE4-9E62AB1187B4}" type="presOf" srcId="{AEEDA697-B0F3-43CB-99BA-11D1950F6FA2}" destId="{44BE66E8-8B72-40C5-8962-6A924D648EA0}" srcOrd="0" destOrd="0" presId="urn:microsoft.com/office/officeart/2018/2/layout/IconVerticalSolidList"/>
    <dgm:cxn modelId="{587EFF4A-F69B-4DA6-9FD7-9D603FF05E1C}" type="presOf" srcId="{C8945A3C-12A9-422E-938D-DA8A994B9F38}" destId="{59382303-B262-467D-BA2C-D95439A8542B}" srcOrd="0" destOrd="0" presId="urn:microsoft.com/office/officeart/2018/2/layout/IconVerticalSolidList"/>
    <dgm:cxn modelId="{E7D0E66B-0E9B-47AD-9A4F-96DD479967A5}" srcId="{BAA59329-266B-4CFC-BFE5-CAB8C29E8817}" destId="{7BC2DA9D-B14D-46C5-B69B-0AAC4483C6B6}" srcOrd="5" destOrd="0" parTransId="{AD38A040-F3DE-4BB2-8F3D-5529EA13C21E}" sibTransId="{A13DE2F2-8B35-4518-9346-1952B0EB2615}"/>
    <dgm:cxn modelId="{F79C4088-A616-4862-9249-5433E0D19E6A}" type="presOf" srcId="{9E0E80B9-8B15-4805-9ECC-4DE4F96630C2}" destId="{60A686F2-8203-4591-9983-B28F54D4F2E1}" srcOrd="0" destOrd="0" presId="urn:microsoft.com/office/officeart/2018/2/layout/IconVerticalSolidList"/>
    <dgm:cxn modelId="{F80D2D8F-B69A-4D4E-8CE8-87DB42495C8E}" type="presOf" srcId="{7BC2DA9D-B14D-46C5-B69B-0AAC4483C6B6}" destId="{3BA50AA2-DD47-4C54-85D5-3AB034E64992}" srcOrd="0" destOrd="0" presId="urn:microsoft.com/office/officeart/2018/2/layout/IconVerticalSolidList"/>
    <dgm:cxn modelId="{AA60E49B-6356-4BB9-B8D2-8C1F601EDC2D}" srcId="{BAA59329-266B-4CFC-BFE5-CAB8C29E8817}" destId="{0B17DD19-0DBA-4B85-9B5D-AA95630B068C}" srcOrd="4" destOrd="0" parTransId="{CEACBDEB-9CF3-46F6-9020-3EF2945265D0}" sibTransId="{70336214-A8BA-40CC-B4AA-92855E3E2B95}"/>
    <dgm:cxn modelId="{04AA90B7-7882-4D28-94DD-F8C1A25F0C73}" srcId="{BAA59329-266B-4CFC-BFE5-CAB8C29E8817}" destId="{AEEDA697-B0F3-43CB-99BA-11D1950F6FA2}" srcOrd="1" destOrd="0" parTransId="{C6C16A90-0688-40A9-AD89-CD5ABD35088D}" sibTransId="{B13A6EA9-3977-47E9-BD81-E99FFCDDBBA2}"/>
    <dgm:cxn modelId="{162D33CF-B2AF-43CB-8901-886252943BDE}" type="presOf" srcId="{F1358F50-5B77-48C9-B4ED-93AEF2247DCC}" destId="{369D4DFC-BC74-4D14-8C13-82AAE49A4B3F}" srcOrd="0" destOrd="0" presId="urn:microsoft.com/office/officeart/2018/2/layout/IconVerticalSolidList"/>
    <dgm:cxn modelId="{4001DAE9-CC61-4793-8530-7F31473B1197}" type="presOf" srcId="{BAA59329-266B-4CFC-BFE5-CAB8C29E8817}" destId="{5F40D859-C41F-4207-9FEF-F49E0C8B2813}" srcOrd="0" destOrd="0" presId="urn:microsoft.com/office/officeart/2018/2/layout/IconVerticalSolidList"/>
    <dgm:cxn modelId="{EC6089EC-66DA-46E2-84F4-9E3CE7F19AD2}" srcId="{BAA59329-266B-4CFC-BFE5-CAB8C29E8817}" destId="{9E0E80B9-8B15-4805-9ECC-4DE4F96630C2}" srcOrd="2" destOrd="0" parTransId="{5CD7458D-9135-4D7B-B8C4-7EFE4DBC71B4}" sibTransId="{B42A6590-E5B1-4928-AEDE-B7E42CA21FFC}"/>
    <dgm:cxn modelId="{138D4FEE-45D2-4D79-8475-10F8211F9F4B}" srcId="{BAA59329-266B-4CFC-BFE5-CAB8C29E8817}" destId="{F1358F50-5B77-48C9-B4ED-93AEF2247DCC}" srcOrd="3" destOrd="0" parTransId="{2078E516-BC41-4895-B1F1-A5C6F3F16FEF}" sibTransId="{102FFDC0-6CB1-465C-B380-6057AFA589F0}"/>
    <dgm:cxn modelId="{105E54FB-ABC2-408A-9829-90FA8F8FC9F2}" type="presOf" srcId="{0B17DD19-0DBA-4B85-9B5D-AA95630B068C}" destId="{73929DD2-AF9C-4847-9E78-F7ADDB281B62}" srcOrd="0" destOrd="0" presId="urn:microsoft.com/office/officeart/2018/2/layout/IconVerticalSolidList"/>
    <dgm:cxn modelId="{CD30A627-73ED-4396-A0F1-E57ED6A3611D}" type="presParOf" srcId="{5F40D859-C41F-4207-9FEF-F49E0C8B2813}" destId="{9ED37D4E-74A1-423A-9510-548284C2D202}" srcOrd="0" destOrd="0" presId="urn:microsoft.com/office/officeart/2018/2/layout/IconVerticalSolidList"/>
    <dgm:cxn modelId="{D8FDAA79-FED7-4262-9BE8-D1A04F7108F9}" type="presParOf" srcId="{9ED37D4E-74A1-423A-9510-548284C2D202}" destId="{F439C744-7CB2-40EE-B7D7-EF800EF11868}" srcOrd="0" destOrd="0" presId="urn:microsoft.com/office/officeart/2018/2/layout/IconVerticalSolidList"/>
    <dgm:cxn modelId="{E0955E15-4D52-4D53-AF77-EFEEE7D2BD07}" type="presParOf" srcId="{9ED37D4E-74A1-423A-9510-548284C2D202}" destId="{95BC7CE0-8A4C-49BD-BE17-8AE4CA4CCC44}" srcOrd="1" destOrd="0" presId="urn:microsoft.com/office/officeart/2018/2/layout/IconVerticalSolidList"/>
    <dgm:cxn modelId="{B4AB4429-613C-4E7A-9AC4-CA380C79AB7D}" type="presParOf" srcId="{9ED37D4E-74A1-423A-9510-548284C2D202}" destId="{0A2136BD-9115-4E9C-93A7-9252535996E7}" srcOrd="2" destOrd="0" presId="urn:microsoft.com/office/officeart/2018/2/layout/IconVerticalSolidList"/>
    <dgm:cxn modelId="{980A7EA0-A1E7-4B1B-8AD2-84DDE492CC9A}" type="presParOf" srcId="{9ED37D4E-74A1-423A-9510-548284C2D202}" destId="{59382303-B262-467D-BA2C-D95439A8542B}" srcOrd="3" destOrd="0" presId="urn:microsoft.com/office/officeart/2018/2/layout/IconVerticalSolidList"/>
    <dgm:cxn modelId="{B5FC74E8-E327-46A0-B3EA-4E838F154213}" type="presParOf" srcId="{5F40D859-C41F-4207-9FEF-F49E0C8B2813}" destId="{20965089-E41A-4137-A2B7-60AEBAC6DB5C}" srcOrd="1" destOrd="0" presId="urn:microsoft.com/office/officeart/2018/2/layout/IconVerticalSolidList"/>
    <dgm:cxn modelId="{2D947472-C74C-469D-8375-828759B4FECD}" type="presParOf" srcId="{5F40D859-C41F-4207-9FEF-F49E0C8B2813}" destId="{EBCBFF69-064D-4D6E-8BD7-EA620DA96E1F}" srcOrd="2" destOrd="0" presId="urn:microsoft.com/office/officeart/2018/2/layout/IconVerticalSolidList"/>
    <dgm:cxn modelId="{5B611A2D-77D8-476D-83DD-2AA7B19D3CDB}" type="presParOf" srcId="{EBCBFF69-064D-4D6E-8BD7-EA620DA96E1F}" destId="{323F79B4-BE4D-47A0-BDBE-DC9D4FB885F5}" srcOrd="0" destOrd="0" presId="urn:microsoft.com/office/officeart/2018/2/layout/IconVerticalSolidList"/>
    <dgm:cxn modelId="{D8705FB6-909E-4C8B-AB27-3018E2E0B5E8}" type="presParOf" srcId="{EBCBFF69-064D-4D6E-8BD7-EA620DA96E1F}" destId="{C62F7026-15C9-4C0D-A960-836734F8AE28}" srcOrd="1" destOrd="0" presId="urn:microsoft.com/office/officeart/2018/2/layout/IconVerticalSolidList"/>
    <dgm:cxn modelId="{5C3A050B-8AAE-4804-B6A4-054297AAB753}" type="presParOf" srcId="{EBCBFF69-064D-4D6E-8BD7-EA620DA96E1F}" destId="{6E942844-2B5F-4381-B4FB-92130ACB690C}" srcOrd="2" destOrd="0" presId="urn:microsoft.com/office/officeart/2018/2/layout/IconVerticalSolidList"/>
    <dgm:cxn modelId="{71866943-AF5F-4CCF-801F-E3A83CE56398}" type="presParOf" srcId="{EBCBFF69-064D-4D6E-8BD7-EA620DA96E1F}" destId="{44BE66E8-8B72-40C5-8962-6A924D648EA0}" srcOrd="3" destOrd="0" presId="urn:microsoft.com/office/officeart/2018/2/layout/IconVerticalSolidList"/>
    <dgm:cxn modelId="{D5C348D1-FDD0-4D6F-AFF3-E1E6223A43DD}" type="presParOf" srcId="{5F40D859-C41F-4207-9FEF-F49E0C8B2813}" destId="{697742F4-6854-49E1-B074-56A875653C1D}" srcOrd="3" destOrd="0" presId="urn:microsoft.com/office/officeart/2018/2/layout/IconVerticalSolidList"/>
    <dgm:cxn modelId="{CD758D76-CB47-4862-835C-7098FFFCF1A4}" type="presParOf" srcId="{5F40D859-C41F-4207-9FEF-F49E0C8B2813}" destId="{473FAF28-1710-4A86-B85A-4E3966AC6DA8}" srcOrd="4" destOrd="0" presId="urn:microsoft.com/office/officeart/2018/2/layout/IconVerticalSolidList"/>
    <dgm:cxn modelId="{8A477035-EC72-4F0D-8EEB-BD7B09FA0707}" type="presParOf" srcId="{473FAF28-1710-4A86-B85A-4E3966AC6DA8}" destId="{19A72DA5-4159-43E9-B470-8DC0821C5516}" srcOrd="0" destOrd="0" presId="urn:microsoft.com/office/officeart/2018/2/layout/IconVerticalSolidList"/>
    <dgm:cxn modelId="{CFB2DEF2-06D7-42FD-8721-67D6A1008DAC}" type="presParOf" srcId="{473FAF28-1710-4A86-B85A-4E3966AC6DA8}" destId="{2D82EF01-C2E2-4B43-8D45-FC07291065B1}" srcOrd="1" destOrd="0" presId="urn:microsoft.com/office/officeart/2018/2/layout/IconVerticalSolidList"/>
    <dgm:cxn modelId="{C8FC2981-C0DB-497E-AA42-12AE845A68F7}" type="presParOf" srcId="{473FAF28-1710-4A86-B85A-4E3966AC6DA8}" destId="{C1BF0669-DAE1-4E09-9B4A-511097F958D8}" srcOrd="2" destOrd="0" presId="urn:microsoft.com/office/officeart/2018/2/layout/IconVerticalSolidList"/>
    <dgm:cxn modelId="{0A0C5AAE-B51C-431C-B56D-608776CB3859}" type="presParOf" srcId="{473FAF28-1710-4A86-B85A-4E3966AC6DA8}" destId="{60A686F2-8203-4591-9983-B28F54D4F2E1}" srcOrd="3" destOrd="0" presId="urn:microsoft.com/office/officeart/2018/2/layout/IconVerticalSolidList"/>
    <dgm:cxn modelId="{95257E9E-5EFD-4438-A2DF-3EF2931B2AD3}" type="presParOf" srcId="{5F40D859-C41F-4207-9FEF-F49E0C8B2813}" destId="{B3485FD4-009C-497E-8EAE-68B791388EC2}" srcOrd="5" destOrd="0" presId="urn:microsoft.com/office/officeart/2018/2/layout/IconVerticalSolidList"/>
    <dgm:cxn modelId="{D279B086-2AC1-4D7A-A9B3-DE0C1AA98244}" type="presParOf" srcId="{5F40D859-C41F-4207-9FEF-F49E0C8B2813}" destId="{21EC3ED5-70DC-4B07-9D86-CE09ADBA7EBC}" srcOrd="6" destOrd="0" presId="urn:microsoft.com/office/officeart/2018/2/layout/IconVerticalSolidList"/>
    <dgm:cxn modelId="{63BA91FA-302A-4CB0-801E-B7029DFA811F}" type="presParOf" srcId="{21EC3ED5-70DC-4B07-9D86-CE09ADBA7EBC}" destId="{F9A3641E-960D-4775-817B-6129078D1C20}" srcOrd="0" destOrd="0" presId="urn:microsoft.com/office/officeart/2018/2/layout/IconVerticalSolidList"/>
    <dgm:cxn modelId="{0301B36F-48BF-4A09-98D2-AFD5EE48E942}" type="presParOf" srcId="{21EC3ED5-70DC-4B07-9D86-CE09ADBA7EBC}" destId="{F2A1C9B2-D8C4-46A9-B12D-98A122F9A38F}" srcOrd="1" destOrd="0" presId="urn:microsoft.com/office/officeart/2018/2/layout/IconVerticalSolidList"/>
    <dgm:cxn modelId="{3EDB2C04-2A10-4975-8418-A06A79617093}" type="presParOf" srcId="{21EC3ED5-70DC-4B07-9D86-CE09ADBA7EBC}" destId="{B035336D-9077-40A5-B5D4-B4B1990B911F}" srcOrd="2" destOrd="0" presId="urn:microsoft.com/office/officeart/2018/2/layout/IconVerticalSolidList"/>
    <dgm:cxn modelId="{89839F6B-4004-4A51-8D20-D987386D105C}" type="presParOf" srcId="{21EC3ED5-70DC-4B07-9D86-CE09ADBA7EBC}" destId="{369D4DFC-BC74-4D14-8C13-82AAE49A4B3F}" srcOrd="3" destOrd="0" presId="urn:microsoft.com/office/officeart/2018/2/layout/IconVerticalSolidList"/>
    <dgm:cxn modelId="{43E197DA-20C2-4558-B277-59F1829F916B}" type="presParOf" srcId="{5F40D859-C41F-4207-9FEF-F49E0C8B2813}" destId="{726CF17C-BC52-4313-9580-9657BF89333D}" srcOrd="7" destOrd="0" presId="urn:microsoft.com/office/officeart/2018/2/layout/IconVerticalSolidList"/>
    <dgm:cxn modelId="{0D1FC496-97E2-44AD-8C59-BC0305D5A9BC}" type="presParOf" srcId="{5F40D859-C41F-4207-9FEF-F49E0C8B2813}" destId="{9CE59CBA-3E3E-4BB7-A9FB-DD9D8483FF22}" srcOrd="8" destOrd="0" presId="urn:microsoft.com/office/officeart/2018/2/layout/IconVerticalSolidList"/>
    <dgm:cxn modelId="{6C0EC980-0D56-4FC8-8AC5-C3B446D8D8EC}" type="presParOf" srcId="{9CE59CBA-3E3E-4BB7-A9FB-DD9D8483FF22}" destId="{2D0DECA4-F972-49EF-8D0E-BED6E02BF5B5}" srcOrd="0" destOrd="0" presId="urn:microsoft.com/office/officeart/2018/2/layout/IconVerticalSolidList"/>
    <dgm:cxn modelId="{4CFC6D08-3E71-4FB3-A56F-926EDA907473}" type="presParOf" srcId="{9CE59CBA-3E3E-4BB7-A9FB-DD9D8483FF22}" destId="{C40D116D-0B17-4015-9A37-24BCDA12DC31}" srcOrd="1" destOrd="0" presId="urn:microsoft.com/office/officeart/2018/2/layout/IconVerticalSolidList"/>
    <dgm:cxn modelId="{D5180987-1764-498A-9776-ED4B91A2FCBF}" type="presParOf" srcId="{9CE59CBA-3E3E-4BB7-A9FB-DD9D8483FF22}" destId="{852616B6-A5B9-4E3E-B4A1-20BE3B313E10}" srcOrd="2" destOrd="0" presId="urn:microsoft.com/office/officeart/2018/2/layout/IconVerticalSolidList"/>
    <dgm:cxn modelId="{6F6E2FB5-E0CE-4A31-8213-C01421125B84}" type="presParOf" srcId="{9CE59CBA-3E3E-4BB7-A9FB-DD9D8483FF22}" destId="{73929DD2-AF9C-4847-9E78-F7ADDB281B62}" srcOrd="3" destOrd="0" presId="urn:microsoft.com/office/officeart/2018/2/layout/IconVerticalSolidList"/>
    <dgm:cxn modelId="{B8E56B45-860C-49F5-AF87-9A93A0CF13A1}" type="presParOf" srcId="{5F40D859-C41F-4207-9FEF-F49E0C8B2813}" destId="{B050A3EF-104A-4B69-BBFF-376932759EA2}" srcOrd="9" destOrd="0" presId="urn:microsoft.com/office/officeart/2018/2/layout/IconVerticalSolidList"/>
    <dgm:cxn modelId="{5D38D0D2-449F-4F78-BC49-1589E992587F}" type="presParOf" srcId="{5F40D859-C41F-4207-9FEF-F49E0C8B2813}" destId="{AEBA1573-3416-4E6C-879F-A4A0AC21D080}" srcOrd="10" destOrd="0" presId="urn:microsoft.com/office/officeart/2018/2/layout/IconVerticalSolidList"/>
    <dgm:cxn modelId="{72AA9F24-8A76-41E5-80E2-01825BE51265}" type="presParOf" srcId="{AEBA1573-3416-4E6C-879F-A4A0AC21D080}" destId="{8A237D06-1D6F-40FB-AAB1-72B126EE59A6}" srcOrd="0" destOrd="0" presId="urn:microsoft.com/office/officeart/2018/2/layout/IconVerticalSolidList"/>
    <dgm:cxn modelId="{FA2C1951-3FFE-4E07-98B8-0EDEC653A830}" type="presParOf" srcId="{AEBA1573-3416-4E6C-879F-A4A0AC21D080}" destId="{B51D1628-BA42-489E-8704-C7961E8C9770}" srcOrd="1" destOrd="0" presId="urn:microsoft.com/office/officeart/2018/2/layout/IconVerticalSolidList"/>
    <dgm:cxn modelId="{DD676D94-77DA-4E2B-A845-8C8B18CB264A}" type="presParOf" srcId="{AEBA1573-3416-4E6C-879F-A4A0AC21D080}" destId="{FB08D2E0-29B1-449D-BABA-CB5C66CC3C53}" srcOrd="2" destOrd="0" presId="urn:microsoft.com/office/officeart/2018/2/layout/IconVerticalSolidList"/>
    <dgm:cxn modelId="{FF7E482A-47DA-4BBF-A790-40D141A8CB90}" type="presParOf" srcId="{AEBA1573-3416-4E6C-879F-A4A0AC21D080}" destId="{3BA50AA2-DD47-4C54-85D5-3AB034E6499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154A9D2-5F73-4DBC-A80C-5A5F3450A5D2}"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US"/>
        </a:p>
      </dgm:t>
    </dgm:pt>
    <dgm:pt modelId="{A664400C-6300-42D1-8828-252B23E9B7DF}">
      <dgm:prSet custT="1"/>
      <dgm:spPr/>
      <dgm:t>
        <a:bodyPr/>
        <a:lstStyle/>
        <a:p>
          <a:r>
            <a:rPr lang="en-US" sz="2400" dirty="0"/>
            <a:t>having spikes in the current and voltage on the components can cause some serious problems that affect the results. </a:t>
          </a:r>
        </a:p>
      </dgm:t>
    </dgm:pt>
    <dgm:pt modelId="{4155376F-585E-494E-8667-B84BBD95D641}" type="parTrans" cxnId="{38DCF725-2F50-49B8-861A-FCC6EA2721EF}">
      <dgm:prSet/>
      <dgm:spPr/>
      <dgm:t>
        <a:bodyPr/>
        <a:lstStyle/>
        <a:p>
          <a:endParaRPr lang="en-US"/>
        </a:p>
      </dgm:t>
    </dgm:pt>
    <dgm:pt modelId="{7B9D3035-D7A6-406D-A413-51637A6B76EB}" type="sibTrans" cxnId="{38DCF725-2F50-49B8-861A-FCC6EA2721EF}">
      <dgm:prSet phldrT="01" phldr="0"/>
      <dgm:spPr/>
      <dgm:t>
        <a:bodyPr/>
        <a:lstStyle/>
        <a:p>
          <a:r>
            <a:rPr lang="en-US"/>
            <a:t>01</a:t>
          </a:r>
          <a:endParaRPr lang="en-US" dirty="0"/>
        </a:p>
      </dgm:t>
    </dgm:pt>
    <dgm:pt modelId="{459C50A0-0899-477C-AEE1-78F77613E6A6}">
      <dgm:prSet custT="1"/>
      <dgm:spPr/>
      <dgm:t>
        <a:bodyPr/>
        <a:lstStyle/>
        <a:p>
          <a:r>
            <a:rPr lang="en-US" sz="2400" dirty="0"/>
            <a:t>Voltage Stress: Excessive spikes can subject the capacitor to elevated voltage stress, potentially exceeding its rated voltage. This may compromise the capacitor's integrity and lead to premature failure.</a:t>
          </a:r>
        </a:p>
      </dgm:t>
    </dgm:pt>
    <dgm:pt modelId="{6F98F545-8F10-4A6C-B9FE-520A67BC7448}" type="parTrans" cxnId="{A2EC62E9-81F8-436C-A3E4-072A7E535F17}">
      <dgm:prSet/>
      <dgm:spPr/>
      <dgm:t>
        <a:bodyPr/>
        <a:lstStyle/>
        <a:p>
          <a:endParaRPr lang="en-US"/>
        </a:p>
      </dgm:t>
    </dgm:pt>
    <dgm:pt modelId="{1FEEA513-F25F-411D-A3D9-3F7CDBC3A726}" type="sibTrans" cxnId="{A2EC62E9-81F8-436C-A3E4-072A7E535F17}">
      <dgm:prSet phldrT="02" phldr="0"/>
      <dgm:spPr/>
      <dgm:t>
        <a:bodyPr/>
        <a:lstStyle/>
        <a:p>
          <a:r>
            <a:rPr lang="en-US"/>
            <a:t>02</a:t>
          </a:r>
        </a:p>
      </dgm:t>
    </dgm:pt>
    <dgm:pt modelId="{27977A7A-2DE2-4603-B51C-0EB27AC4BDB5}">
      <dgm:prSet custT="1"/>
      <dgm:spPr/>
      <dgm:t>
        <a:bodyPr/>
        <a:lstStyle/>
        <a:p>
          <a:r>
            <a:rPr lang="en-US" sz="2400" dirty="0"/>
            <a:t>Component Overheating: Rapid voltage spikes can result in increased power dissipation within the capacitor and surrounding components, leading to overheating and reduced reliability.</a:t>
          </a:r>
        </a:p>
      </dgm:t>
    </dgm:pt>
    <dgm:pt modelId="{459C8192-1BE2-4025-8F1A-AEE244372BDE}" type="parTrans" cxnId="{F8FF9F29-EBCA-4607-8AC0-6DF7BB9A2DCD}">
      <dgm:prSet/>
      <dgm:spPr/>
      <dgm:t>
        <a:bodyPr/>
        <a:lstStyle/>
        <a:p>
          <a:endParaRPr lang="en-US"/>
        </a:p>
      </dgm:t>
    </dgm:pt>
    <dgm:pt modelId="{B96E68BF-6D98-4387-9402-8108876DD1F5}" type="sibTrans" cxnId="{F8FF9F29-EBCA-4607-8AC0-6DF7BB9A2DCD}">
      <dgm:prSet phldrT="03" phldr="0"/>
      <dgm:spPr/>
    </dgm:pt>
    <dgm:pt modelId="{90BE27F9-D42D-4D8F-8DE1-F4A50CA77C4F}" type="pres">
      <dgm:prSet presAssocID="{4154A9D2-5F73-4DBC-A80C-5A5F3450A5D2}" presName="Name0" presStyleCnt="0">
        <dgm:presLayoutVars>
          <dgm:dir/>
          <dgm:resizeHandles val="exact"/>
        </dgm:presLayoutVars>
      </dgm:prSet>
      <dgm:spPr/>
    </dgm:pt>
    <dgm:pt modelId="{C98C2DDE-0BC1-4B58-9B4E-90EB9ABFC0D8}" type="pres">
      <dgm:prSet presAssocID="{A664400C-6300-42D1-8828-252B23E9B7DF}" presName="node" presStyleLbl="node1" presStyleIdx="0" presStyleCnt="3">
        <dgm:presLayoutVars>
          <dgm:bulletEnabled val="1"/>
        </dgm:presLayoutVars>
      </dgm:prSet>
      <dgm:spPr/>
    </dgm:pt>
    <dgm:pt modelId="{629F3F9F-178B-45FE-9A10-4A711461BA84}" type="pres">
      <dgm:prSet presAssocID="{7B9D3035-D7A6-406D-A413-51637A6B76EB}" presName="sibTrans" presStyleLbl="sibTrans2D1" presStyleIdx="0" presStyleCnt="2"/>
      <dgm:spPr/>
    </dgm:pt>
    <dgm:pt modelId="{4DEFE229-58E0-40D5-A482-A5F8C99480AA}" type="pres">
      <dgm:prSet presAssocID="{7B9D3035-D7A6-406D-A413-51637A6B76EB}" presName="connectorText" presStyleLbl="sibTrans2D1" presStyleIdx="0" presStyleCnt="2"/>
      <dgm:spPr/>
    </dgm:pt>
    <dgm:pt modelId="{3E8C7DC7-B1AC-4E02-969E-321C6117842E}" type="pres">
      <dgm:prSet presAssocID="{459C50A0-0899-477C-AEE1-78F77613E6A6}" presName="node" presStyleLbl="node1" presStyleIdx="1" presStyleCnt="3" custScaleX="117477">
        <dgm:presLayoutVars>
          <dgm:bulletEnabled val="1"/>
        </dgm:presLayoutVars>
      </dgm:prSet>
      <dgm:spPr/>
    </dgm:pt>
    <dgm:pt modelId="{F58812B7-EC44-4017-AD34-5CFA7CB6FF57}" type="pres">
      <dgm:prSet presAssocID="{1FEEA513-F25F-411D-A3D9-3F7CDBC3A726}" presName="sibTrans" presStyleLbl="sibTrans2D1" presStyleIdx="1" presStyleCnt="2"/>
      <dgm:spPr/>
    </dgm:pt>
    <dgm:pt modelId="{3E780245-1DFE-4B05-89AF-45ECEC3956A4}" type="pres">
      <dgm:prSet presAssocID="{1FEEA513-F25F-411D-A3D9-3F7CDBC3A726}" presName="connectorText" presStyleLbl="sibTrans2D1" presStyleIdx="1" presStyleCnt="2"/>
      <dgm:spPr/>
    </dgm:pt>
    <dgm:pt modelId="{27C1F356-AF64-47A2-8071-14FF5109DD34}" type="pres">
      <dgm:prSet presAssocID="{27977A7A-2DE2-4603-B51C-0EB27AC4BDB5}" presName="node" presStyleLbl="node1" presStyleIdx="2" presStyleCnt="3">
        <dgm:presLayoutVars>
          <dgm:bulletEnabled val="1"/>
        </dgm:presLayoutVars>
      </dgm:prSet>
      <dgm:spPr/>
    </dgm:pt>
  </dgm:ptLst>
  <dgm:cxnLst>
    <dgm:cxn modelId="{38DCF725-2F50-49B8-861A-FCC6EA2721EF}" srcId="{4154A9D2-5F73-4DBC-A80C-5A5F3450A5D2}" destId="{A664400C-6300-42D1-8828-252B23E9B7DF}" srcOrd="0" destOrd="0" parTransId="{4155376F-585E-494E-8667-B84BBD95D641}" sibTransId="{7B9D3035-D7A6-406D-A413-51637A6B76EB}"/>
    <dgm:cxn modelId="{F8FF9F29-EBCA-4607-8AC0-6DF7BB9A2DCD}" srcId="{4154A9D2-5F73-4DBC-A80C-5A5F3450A5D2}" destId="{27977A7A-2DE2-4603-B51C-0EB27AC4BDB5}" srcOrd="2" destOrd="0" parTransId="{459C8192-1BE2-4025-8F1A-AEE244372BDE}" sibTransId="{B96E68BF-6D98-4387-9402-8108876DD1F5}"/>
    <dgm:cxn modelId="{D5F12F67-9E4E-4C59-BD8A-0C37FFABB0CF}" type="presOf" srcId="{1FEEA513-F25F-411D-A3D9-3F7CDBC3A726}" destId="{F58812B7-EC44-4017-AD34-5CFA7CB6FF57}" srcOrd="0" destOrd="0" presId="urn:microsoft.com/office/officeart/2005/8/layout/process1"/>
    <dgm:cxn modelId="{B949C24B-11A7-48AE-A7C5-B82D331E381C}" type="presOf" srcId="{459C50A0-0899-477C-AEE1-78F77613E6A6}" destId="{3E8C7DC7-B1AC-4E02-969E-321C6117842E}" srcOrd="0" destOrd="0" presId="urn:microsoft.com/office/officeart/2005/8/layout/process1"/>
    <dgm:cxn modelId="{25C92650-C5CD-4700-93D7-650BFF8A52AE}" type="presOf" srcId="{27977A7A-2DE2-4603-B51C-0EB27AC4BDB5}" destId="{27C1F356-AF64-47A2-8071-14FF5109DD34}" srcOrd="0" destOrd="0" presId="urn:microsoft.com/office/officeart/2005/8/layout/process1"/>
    <dgm:cxn modelId="{80208087-C51D-427F-9ABD-0E51BB7B3B50}" type="presOf" srcId="{7B9D3035-D7A6-406D-A413-51637A6B76EB}" destId="{4DEFE229-58E0-40D5-A482-A5F8C99480AA}" srcOrd="1" destOrd="0" presId="urn:microsoft.com/office/officeart/2005/8/layout/process1"/>
    <dgm:cxn modelId="{A622E88B-8632-4D6B-93B5-59D206D08616}" type="presOf" srcId="{A664400C-6300-42D1-8828-252B23E9B7DF}" destId="{C98C2DDE-0BC1-4B58-9B4E-90EB9ABFC0D8}" srcOrd="0" destOrd="0" presId="urn:microsoft.com/office/officeart/2005/8/layout/process1"/>
    <dgm:cxn modelId="{88A552B4-34B3-451B-A47E-183DC2AC33BA}" type="presOf" srcId="{7B9D3035-D7A6-406D-A413-51637A6B76EB}" destId="{629F3F9F-178B-45FE-9A10-4A711461BA84}" srcOrd="0" destOrd="0" presId="urn:microsoft.com/office/officeart/2005/8/layout/process1"/>
    <dgm:cxn modelId="{2284B6DA-81C6-4F22-8B77-CD8C1DD355B0}" type="presOf" srcId="{1FEEA513-F25F-411D-A3D9-3F7CDBC3A726}" destId="{3E780245-1DFE-4B05-89AF-45ECEC3956A4}" srcOrd="1" destOrd="0" presId="urn:microsoft.com/office/officeart/2005/8/layout/process1"/>
    <dgm:cxn modelId="{E7A55DE4-8CA7-483E-9D3F-3010184B903C}" type="presOf" srcId="{4154A9D2-5F73-4DBC-A80C-5A5F3450A5D2}" destId="{90BE27F9-D42D-4D8F-8DE1-F4A50CA77C4F}" srcOrd="0" destOrd="0" presId="urn:microsoft.com/office/officeart/2005/8/layout/process1"/>
    <dgm:cxn modelId="{A2EC62E9-81F8-436C-A3E4-072A7E535F17}" srcId="{4154A9D2-5F73-4DBC-A80C-5A5F3450A5D2}" destId="{459C50A0-0899-477C-AEE1-78F77613E6A6}" srcOrd="1" destOrd="0" parTransId="{6F98F545-8F10-4A6C-B9FE-520A67BC7448}" sibTransId="{1FEEA513-F25F-411D-A3D9-3F7CDBC3A726}"/>
    <dgm:cxn modelId="{B5DAB6ED-7944-4E91-9262-98B4BD006D54}" type="presParOf" srcId="{90BE27F9-D42D-4D8F-8DE1-F4A50CA77C4F}" destId="{C98C2DDE-0BC1-4B58-9B4E-90EB9ABFC0D8}" srcOrd="0" destOrd="0" presId="urn:microsoft.com/office/officeart/2005/8/layout/process1"/>
    <dgm:cxn modelId="{82532DBD-7F54-4A35-B671-C7B7D9C70590}" type="presParOf" srcId="{90BE27F9-D42D-4D8F-8DE1-F4A50CA77C4F}" destId="{629F3F9F-178B-45FE-9A10-4A711461BA84}" srcOrd="1" destOrd="0" presId="urn:microsoft.com/office/officeart/2005/8/layout/process1"/>
    <dgm:cxn modelId="{57CA4909-5DB2-4E2E-9DA4-72A5E096FF67}" type="presParOf" srcId="{629F3F9F-178B-45FE-9A10-4A711461BA84}" destId="{4DEFE229-58E0-40D5-A482-A5F8C99480AA}" srcOrd="0" destOrd="0" presId="urn:microsoft.com/office/officeart/2005/8/layout/process1"/>
    <dgm:cxn modelId="{7DFD60E0-F9A0-40B0-A3E8-8556CCB9B4F3}" type="presParOf" srcId="{90BE27F9-D42D-4D8F-8DE1-F4A50CA77C4F}" destId="{3E8C7DC7-B1AC-4E02-969E-321C6117842E}" srcOrd="2" destOrd="0" presId="urn:microsoft.com/office/officeart/2005/8/layout/process1"/>
    <dgm:cxn modelId="{4BEA1739-EABD-474A-9FA9-9FD4642AD82B}" type="presParOf" srcId="{90BE27F9-D42D-4D8F-8DE1-F4A50CA77C4F}" destId="{F58812B7-EC44-4017-AD34-5CFA7CB6FF57}" srcOrd="3" destOrd="0" presId="urn:microsoft.com/office/officeart/2005/8/layout/process1"/>
    <dgm:cxn modelId="{6B71ACF3-E97E-4B97-8BAB-A19DB0DA83B2}" type="presParOf" srcId="{F58812B7-EC44-4017-AD34-5CFA7CB6FF57}" destId="{3E780245-1DFE-4B05-89AF-45ECEC3956A4}" srcOrd="0" destOrd="0" presId="urn:microsoft.com/office/officeart/2005/8/layout/process1"/>
    <dgm:cxn modelId="{67DD2488-2A68-4AD8-A41E-E34A0EF57B6B}" type="presParOf" srcId="{90BE27F9-D42D-4D8F-8DE1-F4A50CA77C4F}" destId="{27C1F356-AF64-47A2-8071-14FF5109DD34}"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313636A-5942-4164-85F3-B4ADAC254ED5}"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5EB4656A-D6FB-4654-93C4-BA60F8EF7531}">
      <dgm:prSet custT="1"/>
      <dgm:spPr/>
      <dgm:t>
        <a:bodyPr/>
        <a:lstStyle/>
        <a:p>
          <a:pPr>
            <a:lnSpc>
              <a:spcPct val="100000"/>
            </a:lnSpc>
          </a:pPr>
          <a:r>
            <a:rPr lang="en-US" sz="2400" dirty="0"/>
            <a:t>we changed the duty cycle to 9/10 to make the result better.</a:t>
          </a:r>
        </a:p>
      </dgm:t>
    </dgm:pt>
    <dgm:pt modelId="{BCEF142D-D934-43BD-B853-3AFD3E257825}" type="parTrans" cxnId="{94EF03D2-BB97-4368-A720-0A9F5E183E8A}">
      <dgm:prSet/>
      <dgm:spPr/>
      <dgm:t>
        <a:bodyPr/>
        <a:lstStyle/>
        <a:p>
          <a:endParaRPr lang="en-US"/>
        </a:p>
      </dgm:t>
    </dgm:pt>
    <dgm:pt modelId="{3BD0B410-B422-41EA-A6BB-65A4643AF94D}" type="sibTrans" cxnId="{94EF03D2-BB97-4368-A720-0A9F5E183E8A}">
      <dgm:prSet/>
      <dgm:spPr/>
      <dgm:t>
        <a:bodyPr/>
        <a:lstStyle/>
        <a:p>
          <a:pPr>
            <a:lnSpc>
              <a:spcPct val="100000"/>
            </a:lnSpc>
          </a:pPr>
          <a:endParaRPr lang="en-US"/>
        </a:p>
      </dgm:t>
    </dgm:pt>
    <dgm:pt modelId="{7B408672-51A3-4D54-946D-4F39FD15B556}">
      <dgm:prSet custT="1"/>
      <dgm:spPr/>
      <dgm:t>
        <a:bodyPr/>
        <a:lstStyle/>
        <a:p>
          <a:pPr>
            <a:lnSpc>
              <a:spcPct val="100000"/>
            </a:lnSpc>
          </a:pPr>
          <a:r>
            <a:rPr lang="en-US" sz="2400" dirty="0"/>
            <a:t>Change the values of the components that lead us to the appropriate output voltage.</a:t>
          </a:r>
        </a:p>
      </dgm:t>
    </dgm:pt>
    <dgm:pt modelId="{D12B9C5F-F7D0-4737-966C-723BFF86E999}" type="parTrans" cxnId="{B5B799BD-E6C6-439B-BDF5-DA3D744F9A4A}">
      <dgm:prSet/>
      <dgm:spPr/>
      <dgm:t>
        <a:bodyPr/>
        <a:lstStyle/>
        <a:p>
          <a:endParaRPr lang="en-US"/>
        </a:p>
      </dgm:t>
    </dgm:pt>
    <dgm:pt modelId="{2511A830-B436-4FE9-937F-73613C373E1E}" type="sibTrans" cxnId="{B5B799BD-E6C6-439B-BDF5-DA3D744F9A4A}">
      <dgm:prSet/>
      <dgm:spPr/>
      <dgm:t>
        <a:bodyPr/>
        <a:lstStyle/>
        <a:p>
          <a:pPr>
            <a:lnSpc>
              <a:spcPct val="100000"/>
            </a:lnSpc>
          </a:pPr>
          <a:endParaRPr lang="en-US"/>
        </a:p>
      </dgm:t>
    </dgm:pt>
    <dgm:pt modelId="{0A25103E-5D77-4C9A-A0F4-93024C915224}">
      <dgm:prSet custT="1"/>
      <dgm:spPr/>
      <dgm:t>
        <a:bodyPr/>
        <a:lstStyle/>
        <a:p>
          <a:pPr>
            <a:lnSpc>
              <a:spcPct val="100000"/>
            </a:lnSpc>
          </a:pPr>
          <a:r>
            <a:rPr lang="en-US" sz="2400" dirty="0"/>
            <a:t>add a gate driver to the circuit, which enhance switching speed and reduces losses</a:t>
          </a:r>
        </a:p>
      </dgm:t>
    </dgm:pt>
    <dgm:pt modelId="{59F34411-DD5A-45C2-8DA1-E740D9A42543}" type="parTrans" cxnId="{3EE46CC0-49E4-43E8-BF9A-BC46BAAC995A}">
      <dgm:prSet/>
      <dgm:spPr/>
      <dgm:t>
        <a:bodyPr/>
        <a:lstStyle/>
        <a:p>
          <a:endParaRPr lang="en-US"/>
        </a:p>
      </dgm:t>
    </dgm:pt>
    <dgm:pt modelId="{79686ADA-8977-4A5E-A022-8133EEABB32D}" type="sibTrans" cxnId="{3EE46CC0-49E4-43E8-BF9A-BC46BAAC995A}">
      <dgm:prSet/>
      <dgm:spPr/>
      <dgm:t>
        <a:bodyPr/>
        <a:lstStyle/>
        <a:p>
          <a:endParaRPr lang="en-US"/>
        </a:p>
      </dgm:t>
    </dgm:pt>
    <dgm:pt modelId="{71AF2C56-DD1D-43C3-9A70-EE58327DBC89}">
      <dgm:prSet custT="1"/>
      <dgm:spPr/>
      <dgm:t>
        <a:bodyPr/>
        <a:lstStyle/>
        <a:p>
          <a:pPr>
            <a:lnSpc>
              <a:spcPct val="100000"/>
            </a:lnSpc>
          </a:pPr>
          <a:r>
            <a:rPr lang="en-US" sz="2400" dirty="0"/>
            <a:t>we chose to use </a:t>
          </a:r>
          <a:r>
            <a:rPr lang="en-US" sz="2400" dirty="0" err="1"/>
            <a:t>GaN</a:t>
          </a:r>
          <a:r>
            <a:rPr lang="en-US" sz="2400" dirty="0"/>
            <a:t> transistors. </a:t>
          </a:r>
        </a:p>
      </dgm:t>
    </dgm:pt>
    <dgm:pt modelId="{FA028FE8-0979-43B2-B0B4-12295B36DA4B}" type="sibTrans" cxnId="{F58D0731-6D3B-42B5-A23B-FEFA62E59DED}">
      <dgm:prSet/>
      <dgm:spPr/>
      <dgm:t>
        <a:bodyPr/>
        <a:lstStyle/>
        <a:p>
          <a:pPr>
            <a:lnSpc>
              <a:spcPct val="100000"/>
            </a:lnSpc>
          </a:pPr>
          <a:endParaRPr lang="en-US"/>
        </a:p>
      </dgm:t>
    </dgm:pt>
    <dgm:pt modelId="{E61523F3-E2EF-46B8-94B1-78F5BDE81BB1}" type="parTrans" cxnId="{F58D0731-6D3B-42B5-A23B-FEFA62E59DED}">
      <dgm:prSet/>
      <dgm:spPr/>
      <dgm:t>
        <a:bodyPr/>
        <a:lstStyle/>
        <a:p>
          <a:endParaRPr lang="en-US"/>
        </a:p>
      </dgm:t>
    </dgm:pt>
    <dgm:pt modelId="{91F1CE61-3846-46E5-B420-7A8E53394F2E}" type="pres">
      <dgm:prSet presAssocID="{7313636A-5942-4164-85F3-B4ADAC254ED5}" presName="root" presStyleCnt="0">
        <dgm:presLayoutVars>
          <dgm:dir/>
          <dgm:resizeHandles val="exact"/>
        </dgm:presLayoutVars>
      </dgm:prSet>
      <dgm:spPr/>
    </dgm:pt>
    <dgm:pt modelId="{11D583A6-6F58-4804-A748-2BA1DEE937B1}" type="pres">
      <dgm:prSet presAssocID="{7313636A-5942-4164-85F3-B4ADAC254ED5}" presName="container" presStyleCnt="0">
        <dgm:presLayoutVars>
          <dgm:dir/>
          <dgm:resizeHandles val="exact"/>
        </dgm:presLayoutVars>
      </dgm:prSet>
      <dgm:spPr/>
    </dgm:pt>
    <dgm:pt modelId="{BFC96B99-D76D-4B07-B397-818E117504E6}" type="pres">
      <dgm:prSet presAssocID="{5EB4656A-D6FB-4654-93C4-BA60F8EF7531}" presName="compNode" presStyleCnt="0"/>
      <dgm:spPr/>
    </dgm:pt>
    <dgm:pt modelId="{A27A8358-99E2-47AF-A054-60A19496C06B}" type="pres">
      <dgm:prSet presAssocID="{5EB4656A-D6FB-4654-93C4-BA60F8EF7531}" presName="iconBgRect" presStyleLbl="bgShp" presStyleIdx="0" presStyleCnt="4"/>
      <dgm:spPr/>
    </dgm:pt>
    <dgm:pt modelId="{61E746D4-479C-4E78-A022-3169D655CFA2}" type="pres">
      <dgm:prSet presAssocID="{5EB4656A-D6FB-4654-93C4-BA60F8EF753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rrow Circle"/>
        </a:ext>
      </dgm:extLst>
    </dgm:pt>
    <dgm:pt modelId="{30B6AC13-0212-4853-9790-ECA052793CFE}" type="pres">
      <dgm:prSet presAssocID="{5EB4656A-D6FB-4654-93C4-BA60F8EF7531}" presName="spaceRect" presStyleCnt="0"/>
      <dgm:spPr/>
    </dgm:pt>
    <dgm:pt modelId="{7936315E-997B-4152-AE61-03FCC3E1866A}" type="pres">
      <dgm:prSet presAssocID="{5EB4656A-D6FB-4654-93C4-BA60F8EF7531}" presName="textRect" presStyleLbl="revTx" presStyleIdx="0" presStyleCnt="4">
        <dgm:presLayoutVars>
          <dgm:chMax val="1"/>
          <dgm:chPref val="1"/>
        </dgm:presLayoutVars>
      </dgm:prSet>
      <dgm:spPr/>
    </dgm:pt>
    <dgm:pt modelId="{1BD3B490-9947-40C3-97A1-741ED4A23DBB}" type="pres">
      <dgm:prSet presAssocID="{3BD0B410-B422-41EA-A6BB-65A4643AF94D}" presName="sibTrans" presStyleLbl="sibTrans2D1" presStyleIdx="0" presStyleCnt="0"/>
      <dgm:spPr/>
    </dgm:pt>
    <dgm:pt modelId="{8C81C008-9279-40DE-AB8B-40972BD658E0}" type="pres">
      <dgm:prSet presAssocID="{7B408672-51A3-4D54-946D-4F39FD15B556}" presName="compNode" presStyleCnt="0"/>
      <dgm:spPr/>
    </dgm:pt>
    <dgm:pt modelId="{36A590AD-5D93-4F4E-8B69-924FF284D315}" type="pres">
      <dgm:prSet presAssocID="{7B408672-51A3-4D54-946D-4F39FD15B556}" presName="iconBgRect" presStyleLbl="bgShp" presStyleIdx="1" presStyleCnt="4"/>
      <dgm:spPr/>
    </dgm:pt>
    <dgm:pt modelId="{E508F6D4-3C73-4A9D-80DC-03050376395C}" type="pres">
      <dgm:prSet presAssocID="{7B408672-51A3-4D54-946D-4F39FD15B55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igh Voltage"/>
        </a:ext>
      </dgm:extLst>
    </dgm:pt>
    <dgm:pt modelId="{24A9AA07-E5F6-4458-BBAB-9F14376992B8}" type="pres">
      <dgm:prSet presAssocID="{7B408672-51A3-4D54-946D-4F39FD15B556}" presName="spaceRect" presStyleCnt="0"/>
      <dgm:spPr/>
    </dgm:pt>
    <dgm:pt modelId="{CD87E60D-B2EA-4275-82AF-80B26AD55486}" type="pres">
      <dgm:prSet presAssocID="{7B408672-51A3-4D54-946D-4F39FD15B556}" presName="textRect" presStyleLbl="revTx" presStyleIdx="1" presStyleCnt="4" custLinFactNeighborX="-377" custLinFactNeighborY="-2708">
        <dgm:presLayoutVars>
          <dgm:chMax val="1"/>
          <dgm:chPref val="1"/>
        </dgm:presLayoutVars>
      </dgm:prSet>
      <dgm:spPr/>
    </dgm:pt>
    <dgm:pt modelId="{1F874A77-FE25-4F64-913C-FE58F1CE5310}" type="pres">
      <dgm:prSet presAssocID="{2511A830-B436-4FE9-937F-73613C373E1E}" presName="sibTrans" presStyleLbl="sibTrans2D1" presStyleIdx="0" presStyleCnt="0"/>
      <dgm:spPr/>
    </dgm:pt>
    <dgm:pt modelId="{9EBD1EFD-FE72-4132-B916-54754B95C162}" type="pres">
      <dgm:prSet presAssocID="{71AF2C56-DD1D-43C3-9A70-EE58327DBC89}" presName="compNode" presStyleCnt="0"/>
      <dgm:spPr/>
    </dgm:pt>
    <dgm:pt modelId="{07AD0AA4-6198-4589-8E21-CAF1371A02CE}" type="pres">
      <dgm:prSet presAssocID="{71AF2C56-DD1D-43C3-9A70-EE58327DBC89}" presName="iconBgRect" presStyleLbl="bgShp" presStyleIdx="2" presStyleCnt="4"/>
      <dgm:spPr/>
    </dgm:pt>
    <dgm:pt modelId="{81F662AB-F42B-4CFF-B58C-AD49A6E947BF}" type="pres">
      <dgm:prSet presAssocID="{71AF2C56-DD1D-43C3-9A70-EE58327DBC8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מעבד"/>
        </a:ext>
      </dgm:extLst>
    </dgm:pt>
    <dgm:pt modelId="{8FC1D939-9FE7-4AC5-ADE9-033FEE4BBE9A}" type="pres">
      <dgm:prSet presAssocID="{71AF2C56-DD1D-43C3-9A70-EE58327DBC89}" presName="spaceRect" presStyleCnt="0"/>
      <dgm:spPr/>
    </dgm:pt>
    <dgm:pt modelId="{20BF8BFF-60B2-4A83-BA5D-0CD2DE902098}" type="pres">
      <dgm:prSet presAssocID="{71AF2C56-DD1D-43C3-9A70-EE58327DBC89}" presName="textRect" presStyleLbl="revTx" presStyleIdx="2" presStyleCnt="4">
        <dgm:presLayoutVars>
          <dgm:chMax val="1"/>
          <dgm:chPref val="1"/>
        </dgm:presLayoutVars>
      </dgm:prSet>
      <dgm:spPr/>
    </dgm:pt>
    <dgm:pt modelId="{45F0BFBF-E814-4EE0-8EF0-92F8C38C148D}" type="pres">
      <dgm:prSet presAssocID="{FA028FE8-0979-43B2-B0B4-12295B36DA4B}" presName="sibTrans" presStyleLbl="sibTrans2D1" presStyleIdx="0" presStyleCnt="0"/>
      <dgm:spPr/>
    </dgm:pt>
    <dgm:pt modelId="{5C13FB94-3A31-47D9-B456-440371DEDC15}" type="pres">
      <dgm:prSet presAssocID="{0A25103E-5D77-4C9A-A0F4-93024C915224}" presName="compNode" presStyleCnt="0"/>
      <dgm:spPr/>
    </dgm:pt>
    <dgm:pt modelId="{7D861186-335B-4A65-AC48-8FAB5E9A0D30}" type="pres">
      <dgm:prSet presAssocID="{0A25103E-5D77-4C9A-A0F4-93024C915224}" presName="iconBgRect" presStyleLbl="bgShp" presStyleIdx="3" presStyleCnt="4"/>
      <dgm:spPr/>
    </dgm:pt>
    <dgm:pt modelId="{C2C4B191-AF45-4D28-8C0D-950DB41CA10A}" type="pres">
      <dgm:prSet presAssocID="{0A25103E-5D77-4C9A-A0F4-93024C91522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מנותק"/>
        </a:ext>
      </dgm:extLst>
    </dgm:pt>
    <dgm:pt modelId="{6308C053-B4AD-4154-A85A-968C22DB6D7A}" type="pres">
      <dgm:prSet presAssocID="{0A25103E-5D77-4C9A-A0F4-93024C915224}" presName="spaceRect" presStyleCnt="0"/>
      <dgm:spPr/>
    </dgm:pt>
    <dgm:pt modelId="{833475A0-83F0-450D-BFF9-6ED06DBBCAA9}" type="pres">
      <dgm:prSet presAssocID="{0A25103E-5D77-4C9A-A0F4-93024C915224}" presName="textRect" presStyleLbl="revTx" presStyleIdx="3" presStyleCnt="4" custLinFactNeighborX="-377" custLinFactNeighborY="18284">
        <dgm:presLayoutVars>
          <dgm:chMax val="1"/>
          <dgm:chPref val="1"/>
        </dgm:presLayoutVars>
      </dgm:prSet>
      <dgm:spPr/>
    </dgm:pt>
  </dgm:ptLst>
  <dgm:cxnLst>
    <dgm:cxn modelId="{AF69C615-C579-4F50-B0A2-00B48BF21A00}" type="presOf" srcId="{7313636A-5942-4164-85F3-B4ADAC254ED5}" destId="{91F1CE61-3846-46E5-B420-7A8E53394F2E}" srcOrd="0" destOrd="0" presId="urn:microsoft.com/office/officeart/2018/2/layout/IconCircleList"/>
    <dgm:cxn modelId="{A936941A-FA4F-4B33-9158-BC87D34C4F43}" type="presOf" srcId="{7B408672-51A3-4D54-946D-4F39FD15B556}" destId="{CD87E60D-B2EA-4275-82AF-80B26AD55486}" srcOrd="0" destOrd="0" presId="urn:microsoft.com/office/officeart/2018/2/layout/IconCircleList"/>
    <dgm:cxn modelId="{D37A1E2B-9272-4D44-8099-89F77A8883E8}" type="presOf" srcId="{3BD0B410-B422-41EA-A6BB-65A4643AF94D}" destId="{1BD3B490-9947-40C3-97A1-741ED4A23DBB}" srcOrd="0" destOrd="0" presId="urn:microsoft.com/office/officeart/2018/2/layout/IconCircleList"/>
    <dgm:cxn modelId="{3897222C-5B64-47AF-97C0-644BF0BF715E}" type="presOf" srcId="{FA028FE8-0979-43B2-B0B4-12295B36DA4B}" destId="{45F0BFBF-E814-4EE0-8EF0-92F8C38C148D}" srcOrd="0" destOrd="0" presId="urn:microsoft.com/office/officeart/2018/2/layout/IconCircleList"/>
    <dgm:cxn modelId="{F58D0731-6D3B-42B5-A23B-FEFA62E59DED}" srcId="{7313636A-5942-4164-85F3-B4ADAC254ED5}" destId="{71AF2C56-DD1D-43C3-9A70-EE58327DBC89}" srcOrd="2" destOrd="0" parTransId="{E61523F3-E2EF-46B8-94B1-78F5BDE81BB1}" sibTransId="{FA028FE8-0979-43B2-B0B4-12295B36DA4B}"/>
    <dgm:cxn modelId="{18254A5B-DFD9-4D6D-9ED3-CD0A32DA5E4E}" type="presOf" srcId="{71AF2C56-DD1D-43C3-9A70-EE58327DBC89}" destId="{20BF8BFF-60B2-4A83-BA5D-0CD2DE902098}" srcOrd="0" destOrd="0" presId="urn:microsoft.com/office/officeart/2018/2/layout/IconCircleList"/>
    <dgm:cxn modelId="{51FB7477-0372-448F-A6AA-1F63C693FA87}" type="presOf" srcId="{5EB4656A-D6FB-4654-93C4-BA60F8EF7531}" destId="{7936315E-997B-4152-AE61-03FCC3E1866A}" srcOrd="0" destOrd="0" presId="urn:microsoft.com/office/officeart/2018/2/layout/IconCircleList"/>
    <dgm:cxn modelId="{B5B799BD-E6C6-439B-BDF5-DA3D744F9A4A}" srcId="{7313636A-5942-4164-85F3-B4ADAC254ED5}" destId="{7B408672-51A3-4D54-946D-4F39FD15B556}" srcOrd="1" destOrd="0" parTransId="{D12B9C5F-F7D0-4737-966C-723BFF86E999}" sibTransId="{2511A830-B436-4FE9-937F-73613C373E1E}"/>
    <dgm:cxn modelId="{3EE46CC0-49E4-43E8-BF9A-BC46BAAC995A}" srcId="{7313636A-5942-4164-85F3-B4ADAC254ED5}" destId="{0A25103E-5D77-4C9A-A0F4-93024C915224}" srcOrd="3" destOrd="0" parTransId="{59F34411-DD5A-45C2-8DA1-E740D9A42543}" sibTransId="{79686ADA-8977-4A5E-A022-8133EEABB32D}"/>
    <dgm:cxn modelId="{03672BCB-2A8A-4558-B820-AEC218E6B910}" type="presOf" srcId="{2511A830-B436-4FE9-937F-73613C373E1E}" destId="{1F874A77-FE25-4F64-913C-FE58F1CE5310}" srcOrd="0" destOrd="0" presId="urn:microsoft.com/office/officeart/2018/2/layout/IconCircleList"/>
    <dgm:cxn modelId="{94EF03D2-BB97-4368-A720-0A9F5E183E8A}" srcId="{7313636A-5942-4164-85F3-B4ADAC254ED5}" destId="{5EB4656A-D6FB-4654-93C4-BA60F8EF7531}" srcOrd="0" destOrd="0" parTransId="{BCEF142D-D934-43BD-B853-3AFD3E257825}" sibTransId="{3BD0B410-B422-41EA-A6BB-65A4643AF94D}"/>
    <dgm:cxn modelId="{7B1552FB-EF56-455B-B204-A2AB329249D1}" type="presOf" srcId="{0A25103E-5D77-4C9A-A0F4-93024C915224}" destId="{833475A0-83F0-450D-BFF9-6ED06DBBCAA9}" srcOrd="0" destOrd="0" presId="urn:microsoft.com/office/officeart/2018/2/layout/IconCircleList"/>
    <dgm:cxn modelId="{889DF04D-6556-4E3D-9F24-745F9B2A0625}" type="presParOf" srcId="{91F1CE61-3846-46E5-B420-7A8E53394F2E}" destId="{11D583A6-6F58-4804-A748-2BA1DEE937B1}" srcOrd="0" destOrd="0" presId="urn:microsoft.com/office/officeart/2018/2/layout/IconCircleList"/>
    <dgm:cxn modelId="{32F60995-A9DD-4175-B305-85D84B51EE88}" type="presParOf" srcId="{11D583A6-6F58-4804-A748-2BA1DEE937B1}" destId="{BFC96B99-D76D-4B07-B397-818E117504E6}" srcOrd="0" destOrd="0" presId="urn:microsoft.com/office/officeart/2018/2/layout/IconCircleList"/>
    <dgm:cxn modelId="{4A152F5D-5FDA-4B1B-B8BE-4DEC7F8155FE}" type="presParOf" srcId="{BFC96B99-D76D-4B07-B397-818E117504E6}" destId="{A27A8358-99E2-47AF-A054-60A19496C06B}" srcOrd="0" destOrd="0" presId="urn:microsoft.com/office/officeart/2018/2/layout/IconCircleList"/>
    <dgm:cxn modelId="{29F68565-FCFD-4D70-AC54-FA1648FFD724}" type="presParOf" srcId="{BFC96B99-D76D-4B07-B397-818E117504E6}" destId="{61E746D4-479C-4E78-A022-3169D655CFA2}" srcOrd="1" destOrd="0" presId="urn:microsoft.com/office/officeart/2018/2/layout/IconCircleList"/>
    <dgm:cxn modelId="{C552F10A-11EC-4939-B318-B3F8B376117D}" type="presParOf" srcId="{BFC96B99-D76D-4B07-B397-818E117504E6}" destId="{30B6AC13-0212-4853-9790-ECA052793CFE}" srcOrd="2" destOrd="0" presId="urn:microsoft.com/office/officeart/2018/2/layout/IconCircleList"/>
    <dgm:cxn modelId="{95B3167C-F860-45F1-920A-B3DC27AE57D7}" type="presParOf" srcId="{BFC96B99-D76D-4B07-B397-818E117504E6}" destId="{7936315E-997B-4152-AE61-03FCC3E1866A}" srcOrd="3" destOrd="0" presId="urn:microsoft.com/office/officeart/2018/2/layout/IconCircleList"/>
    <dgm:cxn modelId="{C727413F-F991-4D2B-A54D-6BC8434F8306}" type="presParOf" srcId="{11D583A6-6F58-4804-A748-2BA1DEE937B1}" destId="{1BD3B490-9947-40C3-97A1-741ED4A23DBB}" srcOrd="1" destOrd="0" presId="urn:microsoft.com/office/officeart/2018/2/layout/IconCircleList"/>
    <dgm:cxn modelId="{0F6473AD-05B5-411D-AAFA-5827AF512425}" type="presParOf" srcId="{11D583A6-6F58-4804-A748-2BA1DEE937B1}" destId="{8C81C008-9279-40DE-AB8B-40972BD658E0}" srcOrd="2" destOrd="0" presId="urn:microsoft.com/office/officeart/2018/2/layout/IconCircleList"/>
    <dgm:cxn modelId="{FFC4103B-41E4-473E-8B08-785812942BE5}" type="presParOf" srcId="{8C81C008-9279-40DE-AB8B-40972BD658E0}" destId="{36A590AD-5D93-4F4E-8B69-924FF284D315}" srcOrd="0" destOrd="0" presId="urn:microsoft.com/office/officeart/2018/2/layout/IconCircleList"/>
    <dgm:cxn modelId="{936562B8-6C01-4C60-932D-C7D21A420E5D}" type="presParOf" srcId="{8C81C008-9279-40DE-AB8B-40972BD658E0}" destId="{E508F6D4-3C73-4A9D-80DC-03050376395C}" srcOrd="1" destOrd="0" presId="urn:microsoft.com/office/officeart/2018/2/layout/IconCircleList"/>
    <dgm:cxn modelId="{2F7DD3F8-1C0B-4C38-B9B2-E5E84DE0895E}" type="presParOf" srcId="{8C81C008-9279-40DE-AB8B-40972BD658E0}" destId="{24A9AA07-E5F6-4458-BBAB-9F14376992B8}" srcOrd="2" destOrd="0" presId="urn:microsoft.com/office/officeart/2018/2/layout/IconCircleList"/>
    <dgm:cxn modelId="{1096B99C-9388-4FE9-ADB9-8D53C8AD8DF2}" type="presParOf" srcId="{8C81C008-9279-40DE-AB8B-40972BD658E0}" destId="{CD87E60D-B2EA-4275-82AF-80B26AD55486}" srcOrd="3" destOrd="0" presId="urn:microsoft.com/office/officeart/2018/2/layout/IconCircleList"/>
    <dgm:cxn modelId="{4BC7CECE-E6F6-45B2-A569-0B871552459B}" type="presParOf" srcId="{11D583A6-6F58-4804-A748-2BA1DEE937B1}" destId="{1F874A77-FE25-4F64-913C-FE58F1CE5310}" srcOrd="3" destOrd="0" presId="urn:microsoft.com/office/officeart/2018/2/layout/IconCircleList"/>
    <dgm:cxn modelId="{D9C309BF-EDCE-4F7B-8DAB-85C3E41E2374}" type="presParOf" srcId="{11D583A6-6F58-4804-A748-2BA1DEE937B1}" destId="{9EBD1EFD-FE72-4132-B916-54754B95C162}" srcOrd="4" destOrd="0" presId="urn:microsoft.com/office/officeart/2018/2/layout/IconCircleList"/>
    <dgm:cxn modelId="{5C599E6F-CFF3-4BF1-8DA8-B2F1D104C927}" type="presParOf" srcId="{9EBD1EFD-FE72-4132-B916-54754B95C162}" destId="{07AD0AA4-6198-4589-8E21-CAF1371A02CE}" srcOrd="0" destOrd="0" presId="urn:microsoft.com/office/officeart/2018/2/layout/IconCircleList"/>
    <dgm:cxn modelId="{0A7ED1A5-9635-4124-9E88-A2660F04932F}" type="presParOf" srcId="{9EBD1EFD-FE72-4132-B916-54754B95C162}" destId="{81F662AB-F42B-4CFF-B58C-AD49A6E947BF}" srcOrd="1" destOrd="0" presId="urn:microsoft.com/office/officeart/2018/2/layout/IconCircleList"/>
    <dgm:cxn modelId="{238EF08B-2817-43F1-9240-13B9A358D5CD}" type="presParOf" srcId="{9EBD1EFD-FE72-4132-B916-54754B95C162}" destId="{8FC1D939-9FE7-4AC5-ADE9-033FEE4BBE9A}" srcOrd="2" destOrd="0" presId="urn:microsoft.com/office/officeart/2018/2/layout/IconCircleList"/>
    <dgm:cxn modelId="{0797469F-01CC-41E0-AAAF-105A25AE2584}" type="presParOf" srcId="{9EBD1EFD-FE72-4132-B916-54754B95C162}" destId="{20BF8BFF-60B2-4A83-BA5D-0CD2DE902098}" srcOrd="3" destOrd="0" presId="urn:microsoft.com/office/officeart/2018/2/layout/IconCircleList"/>
    <dgm:cxn modelId="{DCE6BCD8-075F-492A-B53C-C1462983B692}" type="presParOf" srcId="{11D583A6-6F58-4804-A748-2BA1DEE937B1}" destId="{45F0BFBF-E814-4EE0-8EF0-92F8C38C148D}" srcOrd="5" destOrd="0" presId="urn:microsoft.com/office/officeart/2018/2/layout/IconCircleList"/>
    <dgm:cxn modelId="{7E1F2DFD-9A45-4F13-99D3-E0DDB5E3340B}" type="presParOf" srcId="{11D583A6-6F58-4804-A748-2BA1DEE937B1}" destId="{5C13FB94-3A31-47D9-B456-440371DEDC15}" srcOrd="6" destOrd="0" presId="urn:microsoft.com/office/officeart/2018/2/layout/IconCircleList"/>
    <dgm:cxn modelId="{7AF5AAB2-E465-4F62-9BC5-F5E30A6BFBE5}" type="presParOf" srcId="{5C13FB94-3A31-47D9-B456-440371DEDC15}" destId="{7D861186-335B-4A65-AC48-8FAB5E9A0D30}" srcOrd="0" destOrd="0" presId="urn:microsoft.com/office/officeart/2018/2/layout/IconCircleList"/>
    <dgm:cxn modelId="{5B038205-6598-402C-AD4D-365A30936D04}" type="presParOf" srcId="{5C13FB94-3A31-47D9-B456-440371DEDC15}" destId="{C2C4B191-AF45-4D28-8C0D-950DB41CA10A}" srcOrd="1" destOrd="0" presId="urn:microsoft.com/office/officeart/2018/2/layout/IconCircleList"/>
    <dgm:cxn modelId="{BF5EBA88-7DBB-4B8C-A108-C0019B7A8359}" type="presParOf" srcId="{5C13FB94-3A31-47D9-B456-440371DEDC15}" destId="{6308C053-B4AD-4154-A85A-968C22DB6D7A}" srcOrd="2" destOrd="0" presId="urn:microsoft.com/office/officeart/2018/2/layout/IconCircleList"/>
    <dgm:cxn modelId="{5146A840-E26F-4559-B764-3D3EC59F5F18}" type="presParOf" srcId="{5C13FB94-3A31-47D9-B456-440371DEDC15}" destId="{833475A0-83F0-450D-BFF9-6ED06DBBCAA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ED186A-79BB-4A0E-A861-06E3B6A89385}">
      <dsp:nvSpPr>
        <dsp:cNvPr id="0" name=""/>
        <dsp:cNvSpPr/>
      </dsp:nvSpPr>
      <dsp:spPr>
        <a:xfrm>
          <a:off x="82613" y="90072"/>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499472-D7FC-4274-8725-5500FA37F06B}">
      <dsp:nvSpPr>
        <dsp:cNvPr id="0" name=""/>
        <dsp:cNvSpPr/>
      </dsp:nvSpPr>
      <dsp:spPr>
        <a:xfrm>
          <a:off x="271034" y="278494"/>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568937-DD20-447E-8F44-95D74E001306}">
      <dsp:nvSpPr>
        <dsp:cNvPr id="0" name=""/>
        <dsp:cNvSpPr/>
      </dsp:nvSpPr>
      <dsp:spPr>
        <a:xfrm>
          <a:off x="1172126" y="9007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kern="1200"/>
            <a:t> introduction</a:t>
          </a:r>
        </a:p>
      </dsp:txBody>
      <dsp:txXfrm>
        <a:off x="1172126" y="90072"/>
        <a:ext cx="2114937" cy="897246"/>
      </dsp:txXfrm>
    </dsp:sp>
    <dsp:sp modelId="{F314F9DD-E8E2-479A-B4AF-A114DF4E5DC5}">
      <dsp:nvSpPr>
        <dsp:cNvPr id="0" name=""/>
        <dsp:cNvSpPr/>
      </dsp:nvSpPr>
      <dsp:spPr>
        <a:xfrm>
          <a:off x="3655575" y="90072"/>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9051B7-EBEC-4BA4-B8F5-B4E322BA40EE}">
      <dsp:nvSpPr>
        <dsp:cNvPr id="0" name=""/>
        <dsp:cNvSpPr/>
      </dsp:nvSpPr>
      <dsp:spPr>
        <a:xfrm>
          <a:off x="3843996" y="278494"/>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1896630-433F-44E6-80A4-C408686C5387}">
      <dsp:nvSpPr>
        <dsp:cNvPr id="0" name=""/>
        <dsp:cNvSpPr/>
      </dsp:nvSpPr>
      <dsp:spPr>
        <a:xfrm>
          <a:off x="4745088" y="9007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kern="1200"/>
            <a:t> analyzing theoretical side of the Project</a:t>
          </a:r>
        </a:p>
      </dsp:txBody>
      <dsp:txXfrm>
        <a:off x="4745088" y="90072"/>
        <a:ext cx="2114937" cy="897246"/>
      </dsp:txXfrm>
    </dsp:sp>
    <dsp:sp modelId="{DDCF0D57-33BB-440D-94A7-ABFF63CF0804}">
      <dsp:nvSpPr>
        <dsp:cNvPr id="0" name=""/>
        <dsp:cNvSpPr/>
      </dsp:nvSpPr>
      <dsp:spPr>
        <a:xfrm>
          <a:off x="7228536" y="90072"/>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BC09B4-340B-4C45-B7AA-67DC49545755}">
      <dsp:nvSpPr>
        <dsp:cNvPr id="0" name=""/>
        <dsp:cNvSpPr/>
      </dsp:nvSpPr>
      <dsp:spPr>
        <a:xfrm>
          <a:off x="7416958" y="278494"/>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5C03CC-938A-46B2-8314-CD133D6FD664}">
      <dsp:nvSpPr>
        <dsp:cNvPr id="0" name=""/>
        <dsp:cNvSpPr/>
      </dsp:nvSpPr>
      <dsp:spPr>
        <a:xfrm>
          <a:off x="8318049" y="9007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kern="1200"/>
            <a:t> circuit architecture and operation</a:t>
          </a:r>
        </a:p>
      </dsp:txBody>
      <dsp:txXfrm>
        <a:off x="8318049" y="90072"/>
        <a:ext cx="2114937" cy="897246"/>
      </dsp:txXfrm>
    </dsp:sp>
    <dsp:sp modelId="{29DC595B-E794-48B3-9F7B-CDC4773A5548}">
      <dsp:nvSpPr>
        <dsp:cNvPr id="0" name=""/>
        <dsp:cNvSpPr/>
      </dsp:nvSpPr>
      <dsp:spPr>
        <a:xfrm>
          <a:off x="82613" y="1727045"/>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359324-1C44-4F58-962F-A55A36DFD044}">
      <dsp:nvSpPr>
        <dsp:cNvPr id="0" name=""/>
        <dsp:cNvSpPr/>
      </dsp:nvSpPr>
      <dsp:spPr>
        <a:xfrm>
          <a:off x="271034" y="1915467"/>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753289-80E7-4006-9C91-DFBC6D24D386}">
      <dsp:nvSpPr>
        <dsp:cNvPr id="0" name=""/>
        <dsp:cNvSpPr/>
      </dsp:nvSpPr>
      <dsp:spPr>
        <a:xfrm>
          <a:off x="1172126" y="172704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kern="1200"/>
            <a:t> simulations and results</a:t>
          </a:r>
        </a:p>
      </dsp:txBody>
      <dsp:txXfrm>
        <a:off x="1172126" y="1727045"/>
        <a:ext cx="2114937" cy="897246"/>
      </dsp:txXfrm>
    </dsp:sp>
    <dsp:sp modelId="{00086590-3492-4905-B574-F57D2B25067D}">
      <dsp:nvSpPr>
        <dsp:cNvPr id="0" name=""/>
        <dsp:cNvSpPr/>
      </dsp:nvSpPr>
      <dsp:spPr>
        <a:xfrm>
          <a:off x="3655575" y="1727045"/>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3143A5-CC6D-4D9A-B5DC-E6CB48152B02}">
      <dsp:nvSpPr>
        <dsp:cNvPr id="0" name=""/>
        <dsp:cNvSpPr/>
      </dsp:nvSpPr>
      <dsp:spPr>
        <a:xfrm>
          <a:off x="3843996" y="1915467"/>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51CD09-4632-431B-8444-26DF6371BF02}">
      <dsp:nvSpPr>
        <dsp:cNvPr id="0" name=""/>
        <dsp:cNvSpPr/>
      </dsp:nvSpPr>
      <dsp:spPr>
        <a:xfrm>
          <a:off x="4745088" y="172704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kern="1200"/>
            <a:t>  problem discussions and ways to solve it</a:t>
          </a:r>
        </a:p>
      </dsp:txBody>
      <dsp:txXfrm>
        <a:off x="4745088" y="1727045"/>
        <a:ext cx="2114937" cy="897246"/>
      </dsp:txXfrm>
    </dsp:sp>
    <dsp:sp modelId="{2911449F-876F-491C-8FE3-AC97B45F2A29}">
      <dsp:nvSpPr>
        <dsp:cNvPr id="0" name=""/>
        <dsp:cNvSpPr/>
      </dsp:nvSpPr>
      <dsp:spPr>
        <a:xfrm>
          <a:off x="7228536" y="1727045"/>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8CFD50-8005-4207-B739-1EE4F2CC8758}">
      <dsp:nvSpPr>
        <dsp:cNvPr id="0" name=""/>
        <dsp:cNvSpPr/>
      </dsp:nvSpPr>
      <dsp:spPr>
        <a:xfrm>
          <a:off x="7416958" y="1915467"/>
          <a:ext cx="520402" cy="5204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DBA05FC-1D68-48D5-B05F-5AC052BC0FAB}">
      <dsp:nvSpPr>
        <dsp:cNvPr id="0" name=""/>
        <dsp:cNvSpPr/>
      </dsp:nvSpPr>
      <dsp:spPr>
        <a:xfrm>
          <a:off x="8318049" y="172704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kern="1200"/>
            <a:t> circuit optimization</a:t>
          </a:r>
        </a:p>
      </dsp:txBody>
      <dsp:txXfrm>
        <a:off x="8318049" y="1727045"/>
        <a:ext cx="2114937" cy="897246"/>
      </dsp:txXfrm>
    </dsp:sp>
    <dsp:sp modelId="{DBB814F3-A914-4DA3-8616-9F169C6A9B93}">
      <dsp:nvSpPr>
        <dsp:cNvPr id="0" name=""/>
        <dsp:cNvSpPr/>
      </dsp:nvSpPr>
      <dsp:spPr>
        <a:xfrm>
          <a:off x="82613" y="3364019"/>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3B44FE-AB19-4295-A1D3-5B87B588A39D}">
      <dsp:nvSpPr>
        <dsp:cNvPr id="0" name=""/>
        <dsp:cNvSpPr/>
      </dsp:nvSpPr>
      <dsp:spPr>
        <a:xfrm>
          <a:off x="271034" y="3552441"/>
          <a:ext cx="520402" cy="520402"/>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6EE32A-4AE1-49A3-A9F4-1867D9E3FCAF}">
      <dsp:nvSpPr>
        <dsp:cNvPr id="0" name=""/>
        <dsp:cNvSpPr/>
      </dsp:nvSpPr>
      <dsp:spPr>
        <a:xfrm>
          <a:off x="1172126" y="336401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kern="1200"/>
            <a:t> Orcad capture implementation &amp; PCB design</a:t>
          </a:r>
        </a:p>
      </dsp:txBody>
      <dsp:txXfrm>
        <a:off x="1172126" y="3364019"/>
        <a:ext cx="2114937" cy="897246"/>
      </dsp:txXfrm>
    </dsp:sp>
    <dsp:sp modelId="{2ABD2BA4-C525-4C66-BC3C-69A45BB951EB}">
      <dsp:nvSpPr>
        <dsp:cNvPr id="0" name=""/>
        <dsp:cNvSpPr/>
      </dsp:nvSpPr>
      <dsp:spPr>
        <a:xfrm>
          <a:off x="3655575" y="3364019"/>
          <a:ext cx="897246" cy="897246"/>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598D45-1964-4AD7-8D95-4AA15350B72D}">
      <dsp:nvSpPr>
        <dsp:cNvPr id="0" name=""/>
        <dsp:cNvSpPr/>
      </dsp:nvSpPr>
      <dsp:spPr>
        <a:xfrm>
          <a:off x="3843996" y="3552441"/>
          <a:ext cx="520402" cy="520402"/>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8ECBDE-A924-406B-93D0-2D94BEE921DA}">
      <dsp:nvSpPr>
        <dsp:cNvPr id="0" name=""/>
        <dsp:cNvSpPr/>
      </dsp:nvSpPr>
      <dsp:spPr>
        <a:xfrm>
          <a:off x="4745088" y="336401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kern="1200"/>
            <a:t>  conclusions</a:t>
          </a:r>
        </a:p>
      </dsp:txBody>
      <dsp:txXfrm>
        <a:off x="4745088" y="3364019"/>
        <a:ext cx="2114937" cy="8972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39C744-7CB2-40EE-B7D7-EF800EF11868}">
      <dsp:nvSpPr>
        <dsp:cNvPr id="0" name=""/>
        <dsp:cNvSpPr/>
      </dsp:nvSpPr>
      <dsp:spPr>
        <a:xfrm>
          <a:off x="0" y="1696"/>
          <a:ext cx="6589260" cy="7228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BC7CE0-8A4C-49BD-BE17-8AE4CA4CCC44}">
      <dsp:nvSpPr>
        <dsp:cNvPr id="0" name=""/>
        <dsp:cNvSpPr/>
      </dsp:nvSpPr>
      <dsp:spPr>
        <a:xfrm>
          <a:off x="218659" y="164335"/>
          <a:ext cx="397562" cy="397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382303-B262-467D-BA2C-D95439A8542B}">
      <dsp:nvSpPr>
        <dsp:cNvPr id="0" name=""/>
        <dsp:cNvSpPr/>
      </dsp:nvSpPr>
      <dsp:spPr>
        <a:xfrm>
          <a:off x="834881" y="1696"/>
          <a:ext cx="5754378" cy="722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01" tIns="76501" rIns="76501" bIns="76501" numCol="1" spcCol="1270" anchor="ctr" anchorCtr="0">
          <a:noAutofit/>
        </a:bodyPr>
        <a:lstStyle/>
        <a:p>
          <a:pPr marL="0" lvl="0" indent="0" algn="l" defTabSz="755650">
            <a:lnSpc>
              <a:spcPct val="90000"/>
            </a:lnSpc>
            <a:spcBef>
              <a:spcPct val="0"/>
            </a:spcBef>
            <a:spcAft>
              <a:spcPct val="35000"/>
            </a:spcAft>
            <a:buNone/>
          </a:pPr>
          <a:r>
            <a:rPr lang="en-US" sz="1700" b="1" i="0" kern="1200"/>
            <a:t>Clock/Switching Frequency:</a:t>
          </a:r>
          <a:r>
            <a:rPr lang="en-US" sz="1700" b="0" i="0" kern="1200"/>
            <a:t> 1 MHz</a:t>
          </a:r>
          <a:endParaRPr lang="en-US" sz="1700" kern="1200"/>
        </a:p>
      </dsp:txBody>
      <dsp:txXfrm>
        <a:off x="834881" y="1696"/>
        <a:ext cx="5754378" cy="722841"/>
      </dsp:txXfrm>
    </dsp:sp>
    <dsp:sp modelId="{323F79B4-BE4D-47A0-BDBE-DC9D4FB885F5}">
      <dsp:nvSpPr>
        <dsp:cNvPr id="0" name=""/>
        <dsp:cNvSpPr/>
      </dsp:nvSpPr>
      <dsp:spPr>
        <a:xfrm>
          <a:off x="0" y="905248"/>
          <a:ext cx="6589260" cy="7228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2F7026-15C9-4C0D-A960-836734F8AE28}">
      <dsp:nvSpPr>
        <dsp:cNvPr id="0" name=""/>
        <dsp:cNvSpPr/>
      </dsp:nvSpPr>
      <dsp:spPr>
        <a:xfrm>
          <a:off x="218659" y="1067887"/>
          <a:ext cx="397562" cy="397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BE66E8-8B72-40C5-8962-6A924D648EA0}">
      <dsp:nvSpPr>
        <dsp:cNvPr id="0" name=""/>
        <dsp:cNvSpPr/>
      </dsp:nvSpPr>
      <dsp:spPr>
        <a:xfrm>
          <a:off x="834881" y="905248"/>
          <a:ext cx="5754378" cy="722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01" tIns="76501" rIns="76501" bIns="76501" numCol="1" spcCol="1270" anchor="ctr" anchorCtr="0">
          <a:noAutofit/>
        </a:bodyPr>
        <a:lstStyle/>
        <a:p>
          <a:pPr marL="0" lvl="0" indent="0" algn="l" defTabSz="755650">
            <a:lnSpc>
              <a:spcPct val="90000"/>
            </a:lnSpc>
            <a:spcBef>
              <a:spcPct val="0"/>
            </a:spcBef>
            <a:spcAft>
              <a:spcPct val="35000"/>
            </a:spcAft>
            <a:buNone/>
          </a:pPr>
          <a:r>
            <a:rPr lang="en-US" sz="1700" b="1" i="0" kern="1200"/>
            <a:t>Semiconductor Technology:</a:t>
          </a:r>
          <a:r>
            <a:rPr lang="en-US" sz="1700" b="0" i="0" kern="1200"/>
            <a:t> Gallium Nitride (GaN) Transistors</a:t>
          </a:r>
          <a:endParaRPr lang="en-US" sz="1700" kern="1200"/>
        </a:p>
      </dsp:txBody>
      <dsp:txXfrm>
        <a:off x="834881" y="905248"/>
        <a:ext cx="5754378" cy="722841"/>
      </dsp:txXfrm>
    </dsp:sp>
    <dsp:sp modelId="{19A72DA5-4159-43E9-B470-8DC0821C5516}">
      <dsp:nvSpPr>
        <dsp:cNvPr id="0" name=""/>
        <dsp:cNvSpPr/>
      </dsp:nvSpPr>
      <dsp:spPr>
        <a:xfrm>
          <a:off x="0" y="1808799"/>
          <a:ext cx="6589260" cy="7228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82EF01-C2E2-4B43-8D45-FC07291065B1}">
      <dsp:nvSpPr>
        <dsp:cNvPr id="0" name=""/>
        <dsp:cNvSpPr/>
      </dsp:nvSpPr>
      <dsp:spPr>
        <a:xfrm>
          <a:off x="218659" y="1971439"/>
          <a:ext cx="397562" cy="397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A686F2-8203-4591-9983-B28F54D4F2E1}">
      <dsp:nvSpPr>
        <dsp:cNvPr id="0" name=""/>
        <dsp:cNvSpPr/>
      </dsp:nvSpPr>
      <dsp:spPr>
        <a:xfrm>
          <a:off x="834881" y="1808799"/>
          <a:ext cx="5754378" cy="722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01" tIns="76501" rIns="76501" bIns="76501" numCol="1" spcCol="1270" anchor="ctr" anchorCtr="0">
          <a:noAutofit/>
        </a:bodyPr>
        <a:lstStyle/>
        <a:p>
          <a:pPr marL="0" lvl="0" indent="0" algn="l" defTabSz="755650">
            <a:lnSpc>
              <a:spcPct val="90000"/>
            </a:lnSpc>
            <a:spcBef>
              <a:spcPct val="0"/>
            </a:spcBef>
            <a:spcAft>
              <a:spcPct val="35000"/>
            </a:spcAft>
            <a:buNone/>
          </a:pPr>
          <a:r>
            <a:rPr lang="en-US" sz="1700" b="1" i="0" kern="1200"/>
            <a:t>Efficiency Rating Target:</a:t>
          </a:r>
          <a:r>
            <a:rPr lang="en-US" sz="1700" b="0" i="0" kern="1200"/>
            <a:t> 85%</a:t>
          </a:r>
          <a:endParaRPr lang="en-US" sz="1700" kern="1200"/>
        </a:p>
      </dsp:txBody>
      <dsp:txXfrm>
        <a:off x="834881" y="1808799"/>
        <a:ext cx="5754378" cy="722841"/>
      </dsp:txXfrm>
    </dsp:sp>
    <dsp:sp modelId="{F9A3641E-960D-4775-817B-6129078D1C20}">
      <dsp:nvSpPr>
        <dsp:cNvPr id="0" name=""/>
        <dsp:cNvSpPr/>
      </dsp:nvSpPr>
      <dsp:spPr>
        <a:xfrm>
          <a:off x="0" y="2712351"/>
          <a:ext cx="6589260" cy="7228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A1C9B2-D8C4-46A9-B12D-98A122F9A38F}">
      <dsp:nvSpPr>
        <dsp:cNvPr id="0" name=""/>
        <dsp:cNvSpPr/>
      </dsp:nvSpPr>
      <dsp:spPr>
        <a:xfrm>
          <a:off x="218659" y="2874990"/>
          <a:ext cx="397562" cy="39756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9D4DFC-BC74-4D14-8C13-82AAE49A4B3F}">
      <dsp:nvSpPr>
        <dsp:cNvPr id="0" name=""/>
        <dsp:cNvSpPr/>
      </dsp:nvSpPr>
      <dsp:spPr>
        <a:xfrm>
          <a:off x="834881" y="2712351"/>
          <a:ext cx="5754378" cy="722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01" tIns="76501" rIns="76501" bIns="76501" numCol="1" spcCol="1270" anchor="ctr" anchorCtr="0">
          <a:noAutofit/>
        </a:bodyPr>
        <a:lstStyle/>
        <a:p>
          <a:pPr marL="0" lvl="0" indent="0" algn="l" defTabSz="755650">
            <a:lnSpc>
              <a:spcPct val="90000"/>
            </a:lnSpc>
            <a:spcBef>
              <a:spcPct val="0"/>
            </a:spcBef>
            <a:spcAft>
              <a:spcPct val="35000"/>
            </a:spcAft>
            <a:buNone/>
          </a:pPr>
          <a:r>
            <a:rPr lang="en-US" sz="1700" b="1" i="0" kern="1200"/>
            <a:t>Physical Size:</a:t>
          </a:r>
          <a:r>
            <a:rPr lang="en-US" sz="1700" b="0" i="0" kern="1200"/>
            <a:t> ≤ 4.0x4.0 sq inches</a:t>
          </a:r>
          <a:endParaRPr lang="en-US" sz="1700" kern="1200"/>
        </a:p>
      </dsp:txBody>
      <dsp:txXfrm>
        <a:off x="834881" y="2712351"/>
        <a:ext cx="5754378" cy="722841"/>
      </dsp:txXfrm>
    </dsp:sp>
    <dsp:sp modelId="{2D0DECA4-F972-49EF-8D0E-BED6E02BF5B5}">
      <dsp:nvSpPr>
        <dsp:cNvPr id="0" name=""/>
        <dsp:cNvSpPr/>
      </dsp:nvSpPr>
      <dsp:spPr>
        <a:xfrm>
          <a:off x="0" y="3615903"/>
          <a:ext cx="6589260" cy="7228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0D116D-0B17-4015-9A37-24BCDA12DC31}">
      <dsp:nvSpPr>
        <dsp:cNvPr id="0" name=""/>
        <dsp:cNvSpPr/>
      </dsp:nvSpPr>
      <dsp:spPr>
        <a:xfrm>
          <a:off x="218659" y="3778542"/>
          <a:ext cx="397562" cy="39756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929DD2-AF9C-4847-9E78-F7ADDB281B62}">
      <dsp:nvSpPr>
        <dsp:cNvPr id="0" name=""/>
        <dsp:cNvSpPr/>
      </dsp:nvSpPr>
      <dsp:spPr>
        <a:xfrm>
          <a:off x="834881" y="3615903"/>
          <a:ext cx="5754378" cy="722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01" tIns="76501" rIns="76501" bIns="76501" numCol="1" spcCol="1270" anchor="ctr" anchorCtr="0">
          <a:noAutofit/>
        </a:bodyPr>
        <a:lstStyle/>
        <a:p>
          <a:pPr marL="0" lvl="0" indent="0" algn="l" defTabSz="755650">
            <a:lnSpc>
              <a:spcPct val="90000"/>
            </a:lnSpc>
            <a:spcBef>
              <a:spcPct val="0"/>
            </a:spcBef>
            <a:spcAft>
              <a:spcPct val="35000"/>
            </a:spcAft>
            <a:buNone/>
          </a:pPr>
          <a:r>
            <a:rPr lang="en-US" sz="1700" b="1" kern="1200"/>
            <a:t>Simulation Accuracy</a:t>
          </a:r>
          <a:r>
            <a:rPr lang="en-US" sz="1700" kern="1200"/>
            <a:t>: at least 90% between simulation and actual measurements. </a:t>
          </a:r>
        </a:p>
      </dsp:txBody>
      <dsp:txXfrm>
        <a:off x="834881" y="3615903"/>
        <a:ext cx="5754378" cy="722841"/>
      </dsp:txXfrm>
    </dsp:sp>
    <dsp:sp modelId="{8A237D06-1D6F-40FB-AAB1-72B126EE59A6}">
      <dsp:nvSpPr>
        <dsp:cNvPr id="0" name=""/>
        <dsp:cNvSpPr/>
      </dsp:nvSpPr>
      <dsp:spPr>
        <a:xfrm>
          <a:off x="0" y="4519455"/>
          <a:ext cx="6589260" cy="7228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1D1628-BA42-489E-8704-C7961E8C9770}">
      <dsp:nvSpPr>
        <dsp:cNvPr id="0" name=""/>
        <dsp:cNvSpPr/>
      </dsp:nvSpPr>
      <dsp:spPr>
        <a:xfrm>
          <a:off x="218659" y="4682094"/>
          <a:ext cx="397562" cy="39756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A50AA2-DD47-4C54-85D5-3AB034E64992}">
      <dsp:nvSpPr>
        <dsp:cNvPr id="0" name=""/>
        <dsp:cNvSpPr/>
      </dsp:nvSpPr>
      <dsp:spPr>
        <a:xfrm>
          <a:off x="834881" y="4519455"/>
          <a:ext cx="5754378" cy="722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501" tIns="76501" rIns="76501" bIns="76501" numCol="1" spcCol="1270" anchor="ctr" anchorCtr="0">
          <a:noAutofit/>
        </a:bodyPr>
        <a:lstStyle/>
        <a:p>
          <a:pPr marL="0" lvl="0" indent="0" algn="l" defTabSz="755650">
            <a:lnSpc>
              <a:spcPct val="90000"/>
            </a:lnSpc>
            <a:spcBef>
              <a:spcPct val="0"/>
            </a:spcBef>
            <a:spcAft>
              <a:spcPct val="35000"/>
            </a:spcAft>
            <a:buNone/>
          </a:pPr>
          <a:r>
            <a:rPr lang="en-US" sz="1700" kern="1200"/>
            <a:t>Additional Note: using charge pump circuit to enhance accuracy can be a good solution. (we are working on this project).</a:t>
          </a:r>
        </a:p>
      </dsp:txBody>
      <dsp:txXfrm>
        <a:off x="834881" y="4519455"/>
        <a:ext cx="5754378" cy="7228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8C2DDE-0BC1-4B58-9B4E-90EB9ABFC0D8}">
      <dsp:nvSpPr>
        <dsp:cNvPr id="0" name=""/>
        <dsp:cNvSpPr/>
      </dsp:nvSpPr>
      <dsp:spPr>
        <a:xfrm>
          <a:off x="7976" y="209729"/>
          <a:ext cx="2742905" cy="43827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having spikes in the current and voltage on the components can cause some serious problems that affect the results. </a:t>
          </a:r>
        </a:p>
      </dsp:txBody>
      <dsp:txXfrm>
        <a:off x="88313" y="290066"/>
        <a:ext cx="2582231" cy="4222054"/>
      </dsp:txXfrm>
    </dsp:sp>
    <dsp:sp modelId="{629F3F9F-178B-45FE-9A10-4A711461BA84}">
      <dsp:nvSpPr>
        <dsp:cNvPr id="0" name=""/>
        <dsp:cNvSpPr/>
      </dsp:nvSpPr>
      <dsp:spPr>
        <a:xfrm>
          <a:off x="3025172" y="2060973"/>
          <a:ext cx="581495" cy="680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r>
            <a:rPr lang="en-US" sz="2900" kern="1200"/>
            <a:t>01</a:t>
          </a:r>
          <a:endParaRPr lang="en-US" sz="2900" kern="1200" dirty="0"/>
        </a:p>
      </dsp:txBody>
      <dsp:txXfrm>
        <a:off x="3025172" y="2197021"/>
        <a:ext cx="407047" cy="408144"/>
      </dsp:txXfrm>
    </dsp:sp>
    <dsp:sp modelId="{3E8C7DC7-B1AC-4E02-969E-321C6117842E}">
      <dsp:nvSpPr>
        <dsp:cNvPr id="0" name=""/>
        <dsp:cNvSpPr/>
      </dsp:nvSpPr>
      <dsp:spPr>
        <a:xfrm>
          <a:off x="3848044" y="209729"/>
          <a:ext cx="3222282" cy="43827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Voltage Stress: Excessive spikes can subject the capacitor to elevated voltage stress, potentially exceeding its rated voltage. This may compromise the capacitor's integrity and lead to premature failure.</a:t>
          </a:r>
        </a:p>
      </dsp:txBody>
      <dsp:txXfrm>
        <a:off x="3942421" y="304106"/>
        <a:ext cx="3033528" cy="4193974"/>
      </dsp:txXfrm>
    </dsp:sp>
    <dsp:sp modelId="{F58812B7-EC44-4017-AD34-5CFA7CB6FF57}">
      <dsp:nvSpPr>
        <dsp:cNvPr id="0" name=""/>
        <dsp:cNvSpPr/>
      </dsp:nvSpPr>
      <dsp:spPr>
        <a:xfrm>
          <a:off x="7344617" y="2060973"/>
          <a:ext cx="581495" cy="6802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r>
            <a:rPr lang="en-US" sz="2900" kern="1200"/>
            <a:t>02</a:t>
          </a:r>
        </a:p>
      </dsp:txBody>
      <dsp:txXfrm>
        <a:off x="7344617" y="2197021"/>
        <a:ext cx="407047" cy="408144"/>
      </dsp:txXfrm>
    </dsp:sp>
    <dsp:sp modelId="{27C1F356-AF64-47A2-8071-14FF5109DD34}">
      <dsp:nvSpPr>
        <dsp:cNvPr id="0" name=""/>
        <dsp:cNvSpPr/>
      </dsp:nvSpPr>
      <dsp:spPr>
        <a:xfrm>
          <a:off x="8167488" y="209729"/>
          <a:ext cx="2742905" cy="43827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Component Overheating: Rapid voltage spikes can result in increased power dissipation within the capacitor and surrounding components, leading to overheating and reduced reliability.</a:t>
          </a:r>
        </a:p>
      </dsp:txBody>
      <dsp:txXfrm>
        <a:off x="8247825" y="290066"/>
        <a:ext cx="2582231" cy="42220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7A8358-99E2-47AF-A054-60A19496C06B}">
      <dsp:nvSpPr>
        <dsp:cNvPr id="0" name=""/>
        <dsp:cNvSpPr/>
      </dsp:nvSpPr>
      <dsp:spPr>
        <a:xfrm>
          <a:off x="212335" y="469890"/>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E746D4-479C-4E78-A022-3169D655CFA2}">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36315E-997B-4152-AE61-03FCC3E1866A}">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we changed the duty cycle to 9/10 to make the result better.</a:t>
          </a:r>
        </a:p>
      </dsp:txBody>
      <dsp:txXfrm>
        <a:off x="1834517" y="469890"/>
        <a:ext cx="3148942" cy="1335915"/>
      </dsp:txXfrm>
    </dsp:sp>
    <dsp:sp modelId="{36A590AD-5D93-4F4E-8B69-924FF284D315}">
      <dsp:nvSpPr>
        <dsp:cNvPr id="0" name=""/>
        <dsp:cNvSpPr/>
      </dsp:nvSpPr>
      <dsp:spPr>
        <a:xfrm>
          <a:off x="5532139" y="469890"/>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08F6D4-3C73-4A9D-80DC-03050376395C}">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87E60D-B2EA-4275-82AF-80B26AD55486}">
      <dsp:nvSpPr>
        <dsp:cNvPr id="0" name=""/>
        <dsp:cNvSpPr/>
      </dsp:nvSpPr>
      <dsp:spPr>
        <a:xfrm>
          <a:off x="7142450" y="433713"/>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Change the values of the components that lead us to the appropriate output voltage.</a:t>
          </a:r>
        </a:p>
      </dsp:txBody>
      <dsp:txXfrm>
        <a:off x="7142450" y="433713"/>
        <a:ext cx="3148942" cy="1335915"/>
      </dsp:txXfrm>
    </dsp:sp>
    <dsp:sp modelId="{07AD0AA4-6198-4589-8E21-CAF1371A02CE}">
      <dsp:nvSpPr>
        <dsp:cNvPr id="0" name=""/>
        <dsp:cNvSpPr/>
      </dsp:nvSpPr>
      <dsp:spPr>
        <a:xfrm>
          <a:off x="212335" y="2545532"/>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F662AB-F42B-4CFF-B58C-AD49A6E947BF}">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BF8BFF-60B2-4A83-BA5D-0CD2DE902098}">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we chose to use </a:t>
          </a:r>
          <a:r>
            <a:rPr lang="en-US" sz="2400" kern="1200" dirty="0" err="1"/>
            <a:t>GaN</a:t>
          </a:r>
          <a:r>
            <a:rPr lang="en-US" sz="2400" kern="1200" dirty="0"/>
            <a:t> transistors. </a:t>
          </a:r>
        </a:p>
      </dsp:txBody>
      <dsp:txXfrm>
        <a:off x="1834517" y="2545532"/>
        <a:ext cx="3148942" cy="1335915"/>
      </dsp:txXfrm>
    </dsp:sp>
    <dsp:sp modelId="{7D861186-335B-4A65-AC48-8FAB5E9A0D30}">
      <dsp:nvSpPr>
        <dsp:cNvPr id="0" name=""/>
        <dsp:cNvSpPr/>
      </dsp:nvSpPr>
      <dsp:spPr>
        <a:xfrm>
          <a:off x="5532139" y="2545532"/>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C4B191-AF45-4D28-8C0D-950DB41CA10A}">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3475A0-83F0-450D-BFF9-6ED06DBBCAA9}">
      <dsp:nvSpPr>
        <dsp:cNvPr id="0" name=""/>
        <dsp:cNvSpPr/>
      </dsp:nvSpPr>
      <dsp:spPr>
        <a:xfrm>
          <a:off x="7142450" y="2789791"/>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add a gate driver to the circuit, which enhance switching speed and reduces losses</a:t>
          </a:r>
        </a:p>
      </dsp:txBody>
      <dsp:txXfrm>
        <a:off x="7142450" y="2789791"/>
        <a:ext cx="3148942" cy="133591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E912C3E-3049-B9FE-BFEC-3CF0123BC7AB}"/>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1DA70882-13D6-6307-0200-A32B873513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196872D9-124A-0E39-0EF9-06280AD7B5F0}"/>
              </a:ext>
            </a:extLst>
          </p:cNvPr>
          <p:cNvSpPr>
            <a:spLocks noGrp="1"/>
          </p:cNvSpPr>
          <p:nvPr>
            <p:ph type="dt" sz="half" idx="10"/>
          </p:nvPr>
        </p:nvSpPr>
        <p:spPr/>
        <p:txBody>
          <a:bodyPr/>
          <a:lstStyle/>
          <a:p>
            <a:fld id="{858FFE66-AEB2-4FDF-BD11-7706B93231CF}" type="datetimeFigureOut">
              <a:rPr lang="he-IL" smtClean="0"/>
              <a:t>י'/אדר א/תשפ"ד</a:t>
            </a:fld>
            <a:endParaRPr lang="he-IL"/>
          </a:p>
        </p:txBody>
      </p:sp>
      <p:sp>
        <p:nvSpPr>
          <p:cNvPr id="5" name="מציין מיקום של כותרת תחתונה 4">
            <a:extLst>
              <a:ext uri="{FF2B5EF4-FFF2-40B4-BE49-F238E27FC236}">
                <a16:creationId xmlns:a16="http://schemas.microsoft.com/office/drawing/2014/main" id="{90B4CC27-945E-8DC4-4731-7AC92AA786C9}"/>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3E228854-C035-550B-81E3-857659B85CB6}"/>
              </a:ext>
            </a:extLst>
          </p:cNvPr>
          <p:cNvSpPr>
            <a:spLocks noGrp="1"/>
          </p:cNvSpPr>
          <p:nvPr>
            <p:ph type="sldNum" sz="quarter" idx="12"/>
          </p:nvPr>
        </p:nvSpPr>
        <p:spPr/>
        <p:txBody>
          <a:bodyPr/>
          <a:lstStyle/>
          <a:p>
            <a:fld id="{21380055-8B0F-4375-B343-3C018CD29D46}" type="slidenum">
              <a:rPr lang="he-IL" smtClean="0"/>
              <a:t>‹#›</a:t>
            </a:fld>
            <a:endParaRPr lang="he-IL"/>
          </a:p>
        </p:txBody>
      </p:sp>
    </p:spTree>
    <p:extLst>
      <p:ext uri="{BB962C8B-B14F-4D97-AF65-F5344CB8AC3E}">
        <p14:creationId xmlns:p14="http://schemas.microsoft.com/office/powerpoint/2010/main" val="1388287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E9BC934-3964-C014-0793-947A6FBB7CF2}"/>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101B8CCA-354D-3F14-ED95-98BD54191DEC}"/>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A1C2962A-75F0-B160-DDAF-0F41CAABE71E}"/>
              </a:ext>
            </a:extLst>
          </p:cNvPr>
          <p:cNvSpPr>
            <a:spLocks noGrp="1"/>
          </p:cNvSpPr>
          <p:nvPr>
            <p:ph type="dt" sz="half" idx="10"/>
          </p:nvPr>
        </p:nvSpPr>
        <p:spPr/>
        <p:txBody>
          <a:bodyPr/>
          <a:lstStyle/>
          <a:p>
            <a:fld id="{858FFE66-AEB2-4FDF-BD11-7706B93231CF}" type="datetimeFigureOut">
              <a:rPr lang="he-IL" smtClean="0"/>
              <a:t>י'/אדר א/תשפ"ד</a:t>
            </a:fld>
            <a:endParaRPr lang="he-IL"/>
          </a:p>
        </p:txBody>
      </p:sp>
      <p:sp>
        <p:nvSpPr>
          <p:cNvPr id="5" name="מציין מיקום של כותרת תחתונה 4">
            <a:extLst>
              <a:ext uri="{FF2B5EF4-FFF2-40B4-BE49-F238E27FC236}">
                <a16:creationId xmlns:a16="http://schemas.microsoft.com/office/drawing/2014/main" id="{D25C9794-0209-0916-BAC8-C17F3AB21792}"/>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D7607CE4-BC9F-1510-4D31-011F13F158B4}"/>
              </a:ext>
            </a:extLst>
          </p:cNvPr>
          <p:cNvSpPr>
            <a:spLocks noGrp="1"/>
          </p:cNvSpPr>
          <p:nvPr>
            <p:ph type="sldNum" sz="quarter" idx="12"/>
          </p:nvPr>
        </p:nvSpPr>
        <p:spPr/>
        <p:txBody>
          <a:bodyPr/>
          <a:lstStyle/>
          <a:p>
            <a:fld id="{21380055-8B0F-4375-B343-3C018CD29D46}" type="slidenum">
              <a:rPr lang="he-IL" smtClean="0"/>
              <a:t>‹#›</a:t>
            </a:fld>
            <a:endParaRPr lang="he-IL"/>
          </a:p>
        </p:txBody>
      </p:sp>
    </p:spTree>
    <p:extLst>
      <p:ext uri="{BB962C8B-B14F-4D97-AF65-F5344CB8AC3E}">
        <p14:creationId xmlns:p14="http://schemas.microsoft.com/office/powerpoint/2010/main" val="2798186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708D57D6-142D-25AD-405C-B40EA8FA29B9}"/>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6E970850-F38F-D47B-9D34-FE79EAAED350}"/>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B2272DDC-08D9-7145-03CA-71626A975E04}"/>
              </a:ext>
            </a:extLst>
          </p:cNvPr>
          <p:cNvSpPr>
            <a:spLocks noGrp="1"/>
          </p:cNvSpPr>
          <p:nvPr>
            <p:ph type="dt" sz="half" idx="10"/>
          </p:nvPr>
        </p:nvSpPr>
        <p:spPr/>
        <p:txBody>
          <a:bodyPr/>
          <a:lstStyle/>
          <a:p>
            <a:fld id="{858FFE66-AEB2-4FDF-BD11-7706B93231CF}" type="datetimeFigureOut">
              <a:rPr lang="he-IL" smtClean="0"/>
              <a:t>י'/אדר א/תשפ"ד</a:t>
            </a:fld>
            <a:endParaRPr lang="he-IL"/>
          </a:p>
        </p:txBody>
      </p:sp>
      <p:sp>
        <p:nvSpPr>
          <p:cNvPr id="5" name="מציין מיקום של כותרת תחתונה 4">
            <a:extLst>
              <a:ext uri="{FF2B5EF4-FFF2-40B4-BE49-F238E27FC236}">
                <a16:creationId xmlns:a16="http://schemas.microsoft.com/office/drawing/2014/main" id="{B331EE1D-1841-C52B-2438-54A64AB0FFA7}"/>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5386BEC0-E21D-F129-B86E-22716B7A645C}"/>
              </a:ext>
            </a:extLst>
          </p:cNvPr>
          <p:cNvSpPr>
            <a:spLocks noGrp="1"/>
          </p:cNvSpPr>
          <p:nvPr>
            <p:ph type="sldNum" sz="quarter" idx="12"/>
          </p:nvPr>
        </p:nvSpPr>
        <p:spPr/>
        <p:txBody>
          <a:bodyPr/>
          <a:lstStyle/>
          <a:p>
            <a:fld id="{21380055-8B0F-4375-B343-3C018CD29D46}" type="slidenum">
              <a:rPr lang="he-IL" smtClean="0"/>
              <a:t>‹#›</a:t>
            </a:fld>
            <a:endParaRPr lang="he-IL"/>
          </a:p>
        </p:txBody>
      </p:sp>
    </p:spTree>
    <p:extLst>
      <p:ext uri="{BB962C8B-B14F-4D97-AF65-F5344CB8AC3E}">
        <p14:creationId xmlns:p14="http://schemas.microsoft.com/office/powerpoint/2010/main" val="2081913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19CD545-8DCA-09F4-E271-561D013351BF}"/>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4AA308BA-503C-4A6B-7A13-26608661F279}"/>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C1B28421-1B24-221C-866D-2B805A75F3D2}"/>
              </a:ext>
            </a:extLst>
          </p:cNvPr>
          <p:cNvSpPr>
            <a:spLocks noGrp="1"/>
          </p:cNvSpPr>
          <p:nvPr>
            <p:ph type="dt" sz="half" idx="10"/>
          </p:nvPr>
        </p:nvSpPr>
        <p:spPr/>
        <p:txBody>
          <a:bodyPr/>
          <a:lstStyle/>
          <a:p>
            <a:fld id="{858FFE66-AEB2-4FDF-BD11-7706B93231CF}" type="datetimeFigureOut">
              <a:rPr lang="he-IL" smtClean="0"/>
              <a:t>י'/אדר א/תשפ"ד</a:t>
            </a:fld>
            <a:endParaRPr lang="he-IL"/>
          </a:p>
        </p:txBody>
      </p:sp>
      <p:sp>
        <p:nvSpPr>
          <p:cNvPr id="5" name="מציין מיקום של כותרת תחתונה 4">
            <a:extLst>
              <a:ext uri="{FF2B5EF4-FFF2-40B4-BE49-F238E27FC236}">
                <a16:creationId xmlns:a16="http://schemas.microsoft.com/office/drawing/2014/main" id="{7A04B68D-2461-22EC-21D5-827F0DBFD443}"/>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4BD0C26E-1C43-8A75-3D8F-80EB0875865E}"/>
              </a:ext>
            </a:extLst>
          </p:cNvPr>
          <p:cNvSpPr>
            <a:spLocks noGrp="1"/>
          </p:cNvSpPr>
          <p:nvPr>
            <p:ph type="sldNum" sz="quarter" idx="12"/>
          </p:nvPr>
        </p:nvSpPr>
        <p:spPr/>
        <p:txBody>
          <a:bodyPr/>
          <a:lstStyle/>
          <a:p>
            <a:fld id="{21380055-8B0F-4375-B343-3C018CD29D46}" type="slidenum">
              <a:rPr lang="he-IL" smtClean="0"/>
              <a:t>‹#›</a:t>
            </a:fld>
            <a:endParaRPr lang="he-IL"/>
          </a:p>
        </p:txBody>
      </p:sp>
    </p:spTree>
    <p:extLst>
      <p:ext uri="{BB962C8B-B14F-4D97-AF65-F5344CB8AC3E}">
        <p14:creationId xmlns:p14="http://schemas.microsoft.com/office/powerpoint/2010/main" val="1861721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80050CE-322E-E556-6BBE-F8F4DB302486}"/>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EE752FB4-6CFE-E2A0-233B-7468925570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4B58BE9C-6B23-6F76-1FB3-079637DC8FD9}"/>
              </a:ext>
            </a:extLst>
          </p:cNvPr>
          <p:cNvSpPr>
            <a:spLocks noGrp="1"/>
          </p:cNvSpPr>
          <p:nvPr>
            <p:ph type="dt" sz="half" idx="10"/>
          </p:nvPr>
        </p:nvSpPr>
        <p:spPr/>
        <p:txBody>
          <a:bodyPr/>
          <a:lstStyle/>
          <a:p>
            <a:fld id="{858FFE66-AEB2-4FDF-BD11-7706B93231CF}" type="datetimeFigureOut">
              <a:rPr lang="he-IL" smtClean="0"/>
              <a:t>י'/אדר א/תשפ"ד</a:t>
            </a:fld>
            <a:endParaRPr lang="he-IL"/>
          </a:p>
        </p:txBody>
      </p:sp>
      <p:sp>
        <p:nvSpPr>
          <p:cNvPr id="5" name="מציין מיקום של כותרת תחתונה 4">
            <a:extLst>
              <a:ext uri="{FF2B5EF4-FFF2-40B4-BE49-F238E27FC236}">
                <a16:creationId xmlns:a16="http://schemas.microsoft.com/office/drawing/2014/main" id="{5CD02416-0736-2999-1830-A3A04461E02A}"/>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875903C8-0E12-B4A6-20AF-326DDAB05493}"/>
              </a:ext>
            </a:extLst>
          </p:cNvPr>
          <p:cNvSpPr>
            <a:spLocks noGrp="1"/>
          </p:cNvSpPr>
          <p:nvPr>
            <p:ph type="sldNum" sz="quarter" idx="12"/>
          </p:nvPr>
        </p:nvSpPr>
        <p:spPr/>
        <p:txBody>
          <a:bodyPr/>
          <a:lstStyle/>
          <a:p>
            <a:fld id="{21380055-8B0F-4375-B343-3C018CD29D46}" type="slidenum">
              <a:rPr lang="he-IL" smtClean="0"/>
              <a:t>‹#›</a:t>
            </a:fld>
            <a:endParaRPr lang="he-IL"/>
          </a:p>
        </p:txBody>
      </p:sp>
    </p:spTree>
    <p:extLst>
      <p:ext uri="{BB962C8B-B14F-4D97-AF65-F5344CB8AC3E}">
        <p14:creationId xmlns:p14="http://schemas.microsoft.com/office/powerpoint/2010/main" val="93460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85EE83C-0EDA-6C00-5561-0BDC683CDD7E}"/>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B1E5FEB5-A8F0-02B5-72A7-53E6DB1F12EE}"/>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066C661D-5E50-1C9A-A08A-DCD67A5093D9}"/>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720FE12F-7B81-3057-1789-FF620585C9CA}"/>
              </a:ext>
            </a:extLst>
          </p:cNvPr>
          <p:cNvSpPr>
            <a:spLocks noGrp="1"/>
          </p:cNvSpPr>
          <p:nvPr>
            <p:ph type="dt" sz="half" idx="10"/>
          </p:nvPr>
        </p:nvSpPr>
        <p:spPr/>
        <p:txBody>
          <a:bodyPr/>
          <a:lstStyle/>
          <a:p>
            <a:fld id="{858FFE66-AEB2-4FDF-BD11-7706B93231CF}" type="datetimeFigureOut">
              <a:rPr lang="he-IL" smtClean="0"/>
              <a:t>י'/אדר א/תשפ"ד</a:t>
            </a:fld>
            <a:endParaRPr lang="he-IL"/>
          </a:p>
        </p:txBody>
      </p:sp>
      <p:sp>
        <p:nvSpPr>
          <p:cNvPr id="6" name="מציין מיקום של כותרת תחתונה 5">
            <a:extLst>
              <a:ext uri="{FF2B5EF4-FFF2-40B4-BE49-F238E27FC236}">
                <a16:creationId xmlns:a16="http://schemas.microsoft.com/office/drawing/2014/main" id="{8A858476-E39C-DD0E-7A50-01473B80C904}"/>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ADFAAAF7-9E49-6B3E-84CF-31F367FC755B}"/>
              </a:ext>
            </a:extLst>
          </p:cNvPr>
          <p:cNvSpPr>
            <a:spLocks noGrp="1"/>
          </p:cNvSpPr>
          <p:nvPr>
            <p:ph type="sldNum" sz="quarter" idx="12"/>
          </p:nvPr>
        </p:nvSpPr>
        <p:spPr/>
        <p:txBody>
          <a:bodyPr/>
          <a:lstStyle/>
          <a:p>
            <a:fld id="{21380055-8B0F-4375-B343-3C018CD29D46}" type="slidenum">
              <a:rPr lang="he-IL" smtClean="0"/>
              <a:t>‹#›</a:t>
            </a:fld>
            <a:endParaRPr lang="he-IL"/>
          </a:p>
        </p:txBody>
      </p:sp>
    </p:spTree>
    <p:extLst>
      <p:ext uri="{BB962C8B-B14F-4D97-AF65-F5344CB8AC3E}">
        <p14:creationId xmlns:p14="http://schemas.microsoft.com/office/powerpoint/2010/main" val="2573038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FBF3ABC-910A-DACD-3972-DA99D9DF5F59}"/>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BBA7C835-91BE-B862-4232-91904BF02E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D27DEC32-F873-618B-5834-EC3D20BFFECC}"/>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C11A4312-02A6-263A-92CD-7EAD4AE632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A76A565F-6B3B-9E3C-3AB2-A16A1D2243C4}"/>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A6D2242D-E8DC-D60E-D1FC-68BB7B70BFE0}"/>
              </a:ext>
            </a:extLst>
          </p:cNvPr>
          <p:cNvSpPr>
            <a:spLocks noGrp="1"/>
          </p:cNvSpPr>
          <p:nvPr>
            <p:ph type="dt" sz="half" idx="10"/>
          </p:nvPr>
        </p:nvSpPr>
        <p:spPr/>
        <p:txBody>
          <a:bodyPr/>
          <a:lstStyle/>
          <a:p>
            <a:fld id="{858FFE66-AEB2-4FDF-BD11-7706B93231CF}" type="datetimeFigureOut">
              <a:rPr lang="he-IL" smtClean="0"/>
              <a:t>י'/אדר א/תשפ"ד</a:t>
            </a:fld>
            <a:endParaRPr lang="he-IL"/>
          </a:p>
        </p:txBody>
      </p:sp>
      <p:sp>
        <p:nvSpPr>
          <p:cNvPr id="8" name="מציין מיקום של כותרת תחתונה 7">
            <a:extLst>
              <a:ext uri="{FF2B5EF4-FFF2-40B4-BE49-F238E27FC236}">
                <a16:creationId xmlns:a16="http://schemas.microsoft.com/office/drawing/2014/main" id="{E847E641-ED51-457C-357D-F01C16941FAC}"/>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090D7BF4-A55A-58AB-D42F-3071E7EF30CE}"/>
              </a:ext>
            </a:extLst>
          </p:cNvPr>
          <p:cNvSpPr>
            <a:spLocks noGrp="1"/>
          </p:cNvSpPr>
          <p:nvPr>
            <p:ph type="sldNum" sz="quarter" idx="12"/>
          </p:nvPr>
        </p:nvSpPr>
        <p:spPr/>
        <p:txBody>
          <a:bodyPr/>
          <a:lstStyle/>
          <a:p>
            <a:fld id="{21380055-8B0F-4375-B343-3C018CD29D46}" type="slidenum">
              <a:rPr lang="he-IL" smtClean="0"/>
              <a:t>‹#›</a:t>
            </a:fld>
            <a:endParaRPr lang="he-IL"/>
          </a:p>
        </p:txBody>
      </p:sp>
    </p:spTree>
    <p:extLst>
      <p:ext uri="{BB962C8B-B14F-4D97-AF65-F5344CB8AC3E}">
        <p14:creationId xmlns:p14="http://schemas.microsoft.com/office/powerpoint/2010/main" val="2465082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00950DF-9EAB-2CF9-BE3A-961E42510FF3}"/>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ED3B93AB-5500-E676-07CE-A844B4FA5B31}"/>
              </a:ext>
            </a:extLst>
          </p:cNvPr>
          <p:cNvSpPr>
            <a:spLocks noGrp="1"/>
          </p:cNvSpPr>
          <p:nvPr>
            <p:ph type="dt" sz="half" idx="10"/>
          </p:nvPr>
        </p:nvSpPr>
        <p:spPr/>
        <p:txBody>
          <a:bodyPr/>
          <a:lstStyle/>
          <a:p>
            <a:fld id="{858FFE66-AEB2-4FDF-BD11-7706B93231CF}" type="datetimeFigureOut">
              <a:rPr lang="he-IL" smtClean="0"/>
              <a:t>י'/אדר א/תשפ"ד</a:t>
            </a:fld>
            <a:endParaRPr lang="he-IL"/>
          </a:p>
        </p:txBody>
      </p:sp>
      <p:sp>
        <p:nvSpPr>
          <p:cNvPr id="4" name="מציין מיקום של כותרת תחתונה 3">
            <a:extLst>
              <a:ext uri="{FF2B5EF4-FFF2-40B4-BE49-F238E27FC236}">
                <a16:creationId xmlns:a16="http://schemas.microsoft.com/office/drawing/2014/main" id="{D8C26E3A-0B3B-24C7-3EAB-D809E6CE30CB}"/>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12C619E7-BA97-201E-A440-9F325E035CCC}"/>
              </a:ext>
            </a:extLst>
          </p:cNvPr>
          <p:cNvSpPr>
            <a:spLocks noGrp="1"/>
          </p:cNvSpPr>
          <p:nvPr>
            <p:ph type="sldNum" sz="quarter" idx="12"/>
          </p:nvPr>
        </p:nvSpPr>
        <p:spPr/>
        <p:txBody>
          <a:bodyPr/>
          <a:lstStyle/>
          <a:p>
            <a:fld id="{21380055-8B0F-4375-B343-3C018CD29D46}" type="slidenum">
              <a:rPr lang="he-IL" smtClean="0"/>
              <a:t>‹#›</a:t>
            </a:fld>
            <a:endParaRPr lang="he-IL"/>
          </a:p>
        </p:txBody>
      </p:sp>
    </p:spTree>
    <p:extLst>
      <p:ext uri="{BB962C8B-B14F-4D97-AF65-F5344CB8AC3E}">
        <p14:creationId xmlns:p14="http://schemas.microsoft.com/office/powerpoint/2010/main" val="168034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585D4997-5B33-5536-314E-34BA0F717150}"/>
              </a:ext>
            </a:extLst>
          </p:cNvPr>
          <p:cNvSpPr>
            <a:spLocks noGrp="1"/>
          </p:cNvSpPr>
          <p:nvPr>
            <p:ph type="dt" sz="half" idx="10"/>
          </p:nvPr>
        </p:nvSpPr>
        <p:spPr/>
        <p:txBody>
          <a:bodyPr/>
          <a:lstStyle/>
          <a:p>
            <a:fld id="{858FFE66-AEB2-4FDF-BD11-7706B93231CF}" type="datetimeFigureOut">
              <a:rPr lang="he-IL" smtClean="0"/>
              <a:t>י'/אדר א/תשפ"ד</a:t>
            </a:fld>
            <a:endParaRPr lang="he-IL"/>
          </a:p>
        </p:txBody>
      </p:sp>
      <p:sp>
        <p:nvSpPr>
          <p:cNvPr id="3" name="מציין מיקום של כותרת תחתונה 2">
            <a:extLst>
              <a:ext uri="{FF2B5EF4-FFF2-40B4-BE49-F238E27FC236}">
                <a16:creationId xmlns:a16="http://schemas.microsoft.com/office/drawing/2014/main" id="{936F2B54-3923-C204-5B44-0F217C779F53}"/>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26DE2E77-EE25-BF79-5555-54960BE224B3}"/>
              </a:ext>
            </a:extLst>
          </p:cNvPr>
          <p:cNvSpPr>
            <a:spLocks noGrp="1"/>
          </p:cNvSpPr>
          <p:nvPr>
            <p:ph type="sldNum" sz="quarter" idx="12"/>
          </p:nvPr>
        </p:nvSpPr>
        <p:spPr/>
        <p:txBody>
          <a:bodyPr/>
          <a:lstStyle/>
          <a:p>
            <a:fld id="{21380055-8B0F-4375-B343-3C018CD29D46}" type="slidenum">
              <a:rPr lang="he-IL" smtClean="0"/>
              <a:t>‹#›</a:t>
            </a:fld>
            <a:endParaRPr lang="he-IL"/>
          </a:p>
        </p:txBody>
      </p:sp>
    </p:spTree>
    <p:extLst>
      <p:ext uri="{BB962C8B-B14F-4D97-AF65-F5344CB8AC3E}">
        <p14:creationId xmlns:p14="http://schemas.microsoft.com/office/powerpoint/2010/main" val="250496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0138AC9-1D46-33DF-7332-E907686C5278}"/>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AC07A5A9-3038-2427-3BDF-F944CFC6DC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DCBD44C8-096B-0CAE-E351-B3FC1F419B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D4821E32-C140-5FAC-001A-C56E714895AB}"/>
              </a:ext>
            </a:extLst>
          </p:cNvPr>
          <p:cNvSpPr>
            <a:spLocks noGrp="1"/>
          </p:cNvSpPr>
          <p:nvPr>
            <p:ph type="dt" sz="half" idx="10"/>
          </p:nvPr>
        </p:nvSpPr>
        <p:spPr/>
        <p:txBody>
          <a:bodyPr/>
          <a:lstStyle/>
          <a:p>
            <a:fld id="{858FFE66-AEB2-4FDF-BD11-7706B93231CF}" type="datetimeFigureOut">
              <a:rPr lang="he-IL" smtClean="0"/>
              <a:t>י'/אדר א/תשפ"ד</a:t>
            </a:fld>
            <a:endParaRPr lang="he-IL"/>
          </a:p>
        </p:txBody>
      </p:sp>
      <p:sp>
        <p:nvSpPr>
          <p:cNvPr id="6" name="מציין מיקום של כותרת תחתונה 5">
            <a:extLst>
              <a:ext uri="{FF2B5EF4-FFF2-40B4-BE49-F238E27FC236}">
                <a16:creationId xmlns:a16="http://schemas.microsoft.com/office/drawing/2014/main" id="{F09ACBE7-A88D-6385-4589-3C13C6F8EFD4}"/>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127EC84C-ABAE-343E-846A-29E9CAE220EE}"/>
              </a:ext>
            </a:extLst>
          </p:cNvPr>
          <p:cNvSpPr>
            <a:spLocks noGrp="1"/>
          </p:cNvSpPr>
          <p:nvPr>
            <p:ph type="sldNum" sz="quarter" idx="12"/>
          </p:nvPr>
        </p:nvSpPr>
        <p:spPr/>
        <p:txBody>
          <a:bodyPr/>
          <a:lstStyle/>
          <a:p>
            <a:fld id="{21380055-8B0F-4375-B343-3C018CD29D46}" type="slidenum">
              <a:rPr lang="he-IL" smtClean="0"/>
              <a:t>‹#›</a:t>
            </a:fld>
            <a:endParaRPr lang="he-IL"/>
          </a:p>
        </p:txBody>
      </p:sp>
    </p:spTree>
    <p:extLst>
      <p:ext uri="{BB962C8B-B14F-4D97-AF65-F5344CB8AC3E}">
        <p14:creationId xmlns:p14="http://schemas.microsoft.com/office/powerpoint/2010/main" val="2715208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22E761F-F73C-8DA1-0BC5-81AD920133C0}"/>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E630D4ED-680F-C388-2412-3C51D7D9F4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ADCA2729-6934-F8BB-6165-3F8133BB58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A3D09C9E-9798-0423-5B7D-FD02451D72B7}"/>
              </a:ext>
            </a:extLst>
          </p:cNvPr>
          <p:cNvSpPr>
            <a:spLocks noGrp="1"/>
          </p:cNvSpPr>
          <p:nvPr>
            <p:ph type="dt" sz="half" idx="10"/>
          </p:nvPr>
        </p:nvSpPr>
        <p:spPr/>
        <p:txBody>
          <a:bodyPr/>
          <a:lstStyle/>
          <a:p>
            <a:fld id="{858FFE66-AEB2-4FDF-BD11-7706B93231CF}" type="datetimeFigureOut">
              <a:rPr lang="he-IL" smtClean="0"/>
              <a:t>י'/אדר א/תשפ"ד</a:t>
            </a:fld>
            <a:endParaRPr lang="he-IL"/>
          </a:p>
        </p:txBody>
      </p:sp>
      <p:sp>
        <p:nvSpPr>
          <p:cNvPr id="6" name="מציין מיקום של כותרת תחתונה 5">
            <a:extLst>
              <a:ext uri="{FF2B5EF4-FFF2-40B4-BE49-F238E27FC236}">
                <a16:creationId xmlns:a16="http://schemas.microsoft.com/office/drawing/2014/main" id="{C2C770BB-97A8-822F-E7A0-730B4AA97145}"/>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5207E100-2250-CCE1-3E1B-CAB5955D3678}"/>
              </a:ext>
            </a:extLst>
          </p:cNvPr>
          <p:cNvSpPr>
            <a:spLocks noGrp="1"/>
          </p:cNvSpPr>
          <p:nvPr>
            <p:ph type="sldNum" sz="quarter" idx="12"/>
          </p:nvPr>
        </p:nvSpPr>
        <p:spPr/>
        <p:txBody>
          <a:bodyPr/>
          <a:lstStyle/>
          <a:p>
            <a:fld id="{21380055-8B0F-4375-B343-3C018CD29D46}" type="slidenum">
              <a:rPr lang="he-IL" smtClean="0"/>
              <a:t>‹#›</a:t>
            </a:fld>
            <a:endParaRPr lang="he-IL"/>
          </a:p>
        </p:txBody>
      </p:sp>
    </p:spTree>
    <p:extLst>
      <p:ext uri="{BB962C8B-B14F-4D97-AF65-F5344CB8AC3E}">
        <p14:creationId xmlns:p14="http://schemas.microsoft.com/office/powerpoint/2010/main" val="41136278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31DD8271-D007-E549-A933-EC68BD383B0A}"/>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8E86EA8F-37E3-E320-8968-9A576F015A4A}"/>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55C2886C-6A26-D681-EA4E-70763C733E71}"/>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858FFE66-AEB2-4FDF-BD11-7706B93231CF}" type="datetimeFigureOut">
              <a:rPr lang="he-IL" smtClean="0"/>
              <a:t>י'/אדר א/תשפ"ד</a:t>
            </a:fld>
            <a:endParaRPr lang="he-IL"/>
          </a:p>
        </p:txBody>
      </p:sp>
      <p:sp>
        <p:nvSpPr>
          <p:cNvPr id="5" name="מציין מיקום של כותרת תחתונה 4">
            <a:extLst>
              <a:ext uri="{FF2B5EF4-FFF2-40B4-BE49-F238E27FC236}">
                <a16:creationId xmlns:a16="http://schemas.microsoft.com/office/drawing/2014/main" id="{C49C436B-DDDD-4DD2-2B5A-FF06214486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5139708B-1D64-A929-0C42-6CE83CFDE507}"/>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21380055-8B0F-4375-B343-3C018CD29D46}" type="slidenum">
              <a:rPr lang="he-IL" smtClean="0"/>
              <a:t>‹#›</a:t>
            </a:fld>
            <a:endParaRPr lang="he-IL"/>
          </a:p>
        </p:txBody>
      </p:sp>
    </p:spTree>
    <p:extLst>
      <p:ext uri="{BB962C8B-B14F-4D97-AF65-F5344CB8AC3E}">
        <p14:creationId xmlns:p14="http://schemas.microsoft.com/office/powerpoint/2010/main" val="6376938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67.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5C956CA-A8FB-4F91-A258-FBE459CD9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6" descr="Text&#10;&#10;Description automatically generated">
            <a:extLst>
              <a:ext uri="{FF2B5EF4-FFF2-40B4-BE49-F238E27FC236}">
                <a16:creationId xmlns:a16="http://schemas.microsoft.com/office/drawing/2014/main" id="{6E03A8DF-5351-CBC0-ED73-062351AFB0A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5554" r="2" b="5597"/>
          <a:stretch/>
        </p:blipFill>
        <p:spPr>
          <a:xfrm>
            <a:off x="5536276" y="30821"/>
            <a:ext cx="6645441" cy="2391331"/>
          </a:xfrm>
          <a:prstGeom prst="rect">
            <a:avLst/>
          </a:prstGeom>
        </p:spPr>
      </p:pic>
      <p:pic>
        <p:nvPicPr>
          <p:cNvPr id="6" name="תמונה 5" descr="תמונה שמכילה צילום מסך, כחול חשמלי, כחול, צבעוני&#10;&#10;התיאור נוצר באופן אוטומטי">
            <a:extLst>
              <a:ext uri="{FF2B5EF4-FFF2-40B4-BE49-F238E27FC236}">
                <a16:creationId xmlns:a16="http://schemas.microsoft.com/office/drawing/2014/main" id="{33FE3F94-22AC-402C-5EFE-6129083236B7}"/>
              </a:ext>
            </a:extLst>
          </p:cNvPr>
          <p:cNvPicPr>
            <a:picLocks noChangeAspect="1"/>
          </p:cNvPicPr>
          <p:nvPr/>
        </p:nvPicPr>
        <p:blipFill rotWithShape="1">
          <a:blip r:embed="rId3">
            <a:extLst>
              <a:ext uri="{28A0092B-C50C-407E-A947-70E740481C1C}">
                <a14:useLocalDpi xmlns:a14="http://schemas.microsoft.com/office/drawing/2010/main" val="0"/>
              </a:ext>
            </a:extLst>
          </a:blip>
          <a:srcRect l="1439" r="2970"/>
          <a:stretch/>
        </p:blipFill>
        <p:spPr>
          <a:xfrm>
            <a:off x="5536276" y="2422159"/>
            <a:ext cx="6645441" cy="4466657"/>
          </a:xfrm>
          <a:prstGeom prst="rect">
            <a:avLst/>
          </a:prstGeom>
        </p:spPr>
      </p:pic>
      <p:sp>
        <p:nvSpPr>
          <p:cNvPr id="15" name="Rectangle 14">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כותרת 1">
            <a:extLst>
              <a:ext uri="{FF2B5EF4-FFF2-40B4-BE49-F238E27FC236}">
                <a16:creationId xmlns:a16="http://schemas.microsoft.com/office/drawing/2014/main" id="{E5EA11E3-90A1-4761-EB58-BDBF4F316315}"/>
              </a:ext>
            </a:extLst>
          </p:cNvPr>
          <p:cNvSpPr txBox="1">
            <a:spLocks/>
          </p:cNvSpPr>
          <p:nvPr/>
        </p:nvSpPr>
        <p:spPr>
          <a:xfrm>
            <a:off x="811626" y="596181"/>
            <a:ext cx="4641631" cy="1466455"/>
          </a:xfrm>
          <a:prstGeom prst="rect">
            <a:avLst/>
          </a:prstGeom>
        </p:spPr>
        <p:txBody>
          <a:bodyPr vert="horz" lIns="91440" tIns="45720" rIns="91440" bIns="45720" rtlCol="0" anchor="b">
            <a:normAutofit fontScale="97500"/>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l" rtl="0">
              <a:spcAft>
                <a:spcPts val="600"/>
              </a:spcAft>
            </a:pPr>
            <a:r>
              <a:rPr lang="en-US" sz="3700" b="1" kern="1200" dirty="0">
                <a:solidFill>
                  <a:schemeClr val="bg1"/>
                </a:solidFill>
                <a:latin typeface="+mj-lt"/>
                <a:ea typeface="+mj-ea"/>
                <a:cs typeface="+mj-cs"/>
              </a:rPr>
              <a:t>HIGH GAIN EXTENDED BOOST CONVERTER </a:t>
            </a:r>
          </a:p>
        </p:txBody>
      </p:sp>
      <p:cxnSp>
        <p:nvCxnSpPr>
          <p:cNvPr id="17" name="Straight Connector 16">
            <a:extLst>
              <a:ext uri="{FF2B5EF4-FFF2-40B4-BE49-F238E27FC236}">
                <a16:creationId xmlns:a16="http://schemas.microsoft.com/office/drawing/2014/main" id="{967F2066-0253-4771-A5F6-68111E1FE8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87669" y="2397906"/>
            <a:ext cx="1100433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כותרת משנה 2">
            <a:extLst>
              <a:ext uri="{FF2B5EF4-FFF2-40B4-BE49-F238E27FC236}">
                <a16:creationId xmlns:a16="http://schemas.microsoft.com/office/drawing/2014/main" id="{978E52E6-3F6C-495D-26DF-5418BDD0CD4D}"/>
              </a:ext>
            </a:extLst>
          </p:cNvPr>
          <p:cNvSpPr txBox="1">
            <a:spLocks/>
          </p:cNvSpPr>
          <p:nvPr/>
        </p:nvSpPr>
        <p:spPr>
          <a:xfrm>
            <a:off x="1187669" y="2512742"/>
            <a:ext cx="4641631" cy="3015849"/>
          </a:xfrm>
          <a:prstGeom prst="rect">
            <a:avLst/>
          </a:prstGeom>
        </p:spPr>
        <p:txBody>
          <a:bodyPr vert="horz" lIns="91440" tIns="45720" rIns="91440" bIns="45720" rtlCol="0">
            <a:normAutofit lnSpcReduction="10000"/>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rtl="0">
              <a:buNone/>
            </a:pPr>
            <a:r>
              <a:rPr lang="en-US" sz="2400" b="1" dirty="0">
                <a:solidFill>
                  <a:schemeClr val="bg1"/>
                </a:solidFill>
              </a:rPr>
              <a:t>Supervisor:</a:t>
            </a:r>
          </a:p>
          <a:p>
            <a:pPr marL="0" indent="0" algn="l" rtl="0">
              <a:buNone/>
            </a:pPr>
            <a:r>
              <a:rPr lang="en-US" sz="2400" b="1" dirty="0">
                <a:solidFill>
                  <a:schemeClr val="bg1"/>
                </a:solidFill>
              </a:rPr>
              <a:t>     Eric </a:t>
            </a:r>
            <a:r>
              <a:rPr lang="en-US" sz="2400" b="1" dirty="0" err="1">
                <a:solidFill>
                  <a:schemeClr val="bg1"/>
                </a:solidFill>
              </a:rPr>
              <a:t>Herbelin</a:t>
            </a:r>
            <a:endParaRPr lang="en-US" sz="2400" b="1" dirty="0">
              <a:solidFill>
                <a:schemeClr val="bg1"/>
              </a:solidFill>
            </a:endParaRPr>
          </a:p>
          <a:p>
            <a:pPr algn="l" rtl="0"/>
            <a:endParaRPr lang="en-US" sz="2400" b="1" dirty="0">
              <a:solidFill>
                <a:schemeClr val="bg1"/>
              </a:solidFill>
            </a:endParaRPr>
          </a:p>
          <a:p>
            <a:pPr marL="0" indent="0" algn="l" rtl="0">
              <a:buNone/>
            </a:pPr>
            <a:r>
              <a:rPr lang="en-US" sz="2400" b="1" dirty="0">
                <a:solidFill>
                  <a:schemeClr val="bg1"/>
                </a:solidFill>
              </a:rPr>
              <a:t>Students: </a:t>
            </a:r>
          </a:p>
          <a:p>
            <a:pPr algn="l" rtl="0"/>
            <a:endParaRPr lang="en-US" sz="2400" b="1" dirty="0">
              <a:solidFill>
                <a:schemeClr val="bg1"/>
              </a:solidFill>
            </a:endParaRPr>
          </a:p>
          <a:p>
            <a:pPr marL="0" indent="0" algn="l" rtl="0">
              <a:buNone/>
            </a:pPr>
            <a:r>
              <a:rPr lang="en-US" sz="2400" b="1" dirty="0">
                <a:solidFill>
                  <a:schemeClr val="bg1"/>
                </a:solidFill>
              </a:rPr>
              <a:t>    Mohammad Suleiman</a:t>
            </a:r>
          </a:p>
          <a:p>
            <a:pPr marL="0" indent="0" algn="l" rtl="0">
              <a:buNone/>
            </a:pPr>
            <a:r>
              <a:rPr lang="en-US" sz="2400" b="1" dirty="0">
                <a:solidFill>
                  <a:schemeClr val="bg1"/>
                </a:solidFill>
              </a:rPr>
              <a:t>    Salah Suleiman </a:t>
            </a:r>
          </a:p>
          <a:p>
            <a:pPr algn="l" rtl="0"/>
            <a:endParaRPr lang="en-US" sz="2000" dirty="0">
              <a:solidFill>
                <a:schemeClr val="bg1"/>
              </a:solidFill>
            </a:endParaRPr>
          </a:p>
        </p:txBody>
      </p:sp>
    </p:spTree>
    <p:extLst>
      <p:ext uri="{BB962C8B-B14F-4D97-AF65-F5344CB8AC3E}">
        <p14:creationId xmlns:p14="http://schemas.microsoft.com/office/powerpoint/2010/main" val="97551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sp>
        <p:nvSpPr>
          <p:cNvPr id="14" name="Rectangle 8">
            <a:extLst>
              <a:ext uri="{FF2B5EF4-FFF2-40B4-BE49-F238E27FC236}">
                <a16:creationId xmlns:a16="http://schemas.microsoft.com/office/drawing/2014/main" id="{C5278130-DFE0-457B-8698-88DF69019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Rectangle 10">
            <a:extLst>
              <a:ext uri="{FF2B5EF4-FFF2-40B4-BE49-F238E27FC236}">
                <a16:creationId xmlns:a16="http://schemas.microsoft.com/office/drawing/2014/main" id="{2F99531B-1681-4D6E-BECB-18325B33A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20344094-430A-400B-804B-910E696A1A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53C67DF-7782-4E57-AB9B-F1B4811AD8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43451" y="1248213"/>
            <a:ext cx="5413238" cy="4326335"/>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F77F4E0E-9B58-0806-FE82-89C219D01F9C}"/>
              </a:ext>
            </a:extLst>
          </p:cNvPr>
          <p:cNvSpPr>
            <a:spLocks noGrp="1"/>
          </p:cNvSpPr>
          <p:nvPr>
            <p:ph type="title"/>
          </p:nvPr>
        </p:nvSpPr>
        <p:spPr>
          <a:xfrm>
            <a:off x="504967" y="675564"/>
            <a:ext cx="3609833" cy="5204085"/>
          </a:xfrm>
        </p:spPr>
        <p:txBody>
          <a:bodyPr>
            <a:normAutofit/>
          </a:bodyPr>
          <a:lstStyle/>
          <a:p>
            <a:r>
              <a:rPr lang="en-US"/>
              <a:t>Project Specifications</a:t>
            </a:r>
            <a:endParaRPr lang="he-IL"/>
          </a:p>
        </p:txBody>
      </p:sp>
      <p:cxnSp>
        <p:nvCxnSpPr>
          <p:cNvPr id="17" name="Straight Connector 16">
            <a:extLst>
              <a:ext uri="{FF2B5EF4-FFF2-40B4-BE49-F238E27FC236}">
                <a16:creationId xmlns:a16="http://schemas.microsoft.com/office/drawing/2014/main" id="{B03A5AE3-BD30-455C-842B-7626C8BEF0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DBECAA5-1F2D-470D-875C-8F2C2CA3E5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18" name="מציין מיקום תוכן 2">
            <a:extLst>
              <a:ext uri="{FF2B5EF4-FFF2-40B4-BE49-F238E27FC236}">
                <a16:creationId xmlns:a16="http://schemas.microsoft.com/office/drawing/2014/main" id="{0E9A0C36-9148-123F-DB6D-0BAAC9B90AFC}"/>
              </a:ext>
            </a:extLst>
          </p:cNvPr>
          <p:cNvGraphicFramePr>
            <a:graphicFrameLocks noGrp="1"/>
          </p:cNvGraphicFramePr>
          <p:nvPr>
            <p:ph idx="1"/>
            <p:extLst>
              <p:ext uri="{D42A27DB-BD31-4B8C-83A1-F6EECF244321}">
                <p14:modId xmlns:p14="http://schemas.microsoft.com/office/powerpoint/2010/main" val="3173414219"/>
              </p:ext>
            </p:extLst>
          </p:nvPr>
        </p:nvGraphicFramePr>
        <p:xfrm>
          <a:off x="4776730" y="819369"/>
          <a:ext cx="6589260" cy="52439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25083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invX="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26B04745-1CC9-193C-915A-DB5B2996868F}"/>
              </a:ext>
            </a:extLst>
          </p:cNvPr>
          <p:cNvSpPr>
            <a:spLocks noGrp="1"/>
          </p:cNvSpPr>
          <p:nvPr>
            <p:ph type="title"/>
          </p:nvPr>
        </p:nvSpPr>
        <p:spPr>
          <a:xfrm>
            <a:off x="838200" y="365125"/>
            <a:ext cx="10515600" cy="1325563"/>
          </a:xfrm>
        </p:spPr>
        <p:txBody>
          <a:bodyPr>
            <a:normAutofit/>
          </a:bodyPr>
          <a:lstStyle/>
          <a:p>
            <a:pPr algn="l"/>
            <a:r>
              <a:rPr lang="en-US" sz="4200" dirty="0"/>
              <a:t>Describe the circuit’s architecture and operation-first stage</a:t>
            </a:r>
            <a:endParaRPr lang="he-IL" sz="4200" dirty="0"/>
          </a:p>
        </p:txBody>
      </p:sp>
      <p:sp>
        <p:nvSpPr>
          <p:cNvPr id="49"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מציין מיקום תוכן 2">
            <a:extLst>
              <a:ext uri="{FF2B5EF4-FFF2-40B4-BE49-F238E27FC236}">
                <a16:creationId xmlns:a16="http://schemas.microsoft.com/office/drawing/2014/main" id="{CFF3A8F3-96D2-CC30-5B59-8AE51FD7416F}"/>
              </a:ext>
            </a:extLst>
          </p:cNvPr>
          <p:cNvSpPr>
            <a:spLocks noGrp="1"/>
          </p:cNvSpPr>
          <p:nvPr>
            <p:ph idx="1"/>
          </p:nvPr>
        </p:nvSpPr>
        <p:spPr>
          <a:xfrm>
            <a:off x="838200" y="1929384"/>
            <a:ext cx="10515600" cy="4251960"/>
          </a:xfrm>
        </p:spPr>
        <p:txBody>
          <a:bodyPr>
            <a:normAutofit/>
          </a:bodyPr>
          <a:lstStyle/>
          <a:p>
            <a:pPr marL="0" indent="0" algn="l">
              <a:buNone/>
            </a:pPr>
            <a:endParaRPr lang="en-US" dirty="0"/>
          </a:p>
          <a:p>
            <a:pPr marL="0" indent="0" algn="l">
              <a:buNone/>
            </a:pPr>
            <a:r>
              <a:rPr lang="en-US" dirty="0"/>
              <a:t>To confirm Continuous Conduction Mode (CCM) in the circuit, simulate inductor current, verify waveform positivity, compute average current, and ensure a consistently positive difference between inductor current and ripple amplitude.</a:t>
            </a:r>
          </a:p>
          <a:p>
            <a:pPr marL="0" indent="0" algn="l">
              <a:buNone/>
            </a:pPr>
            <a:endParaRPr lang="en-US" dirty="0"/>
          </a:p>
          <a:p>
            <a:pPr marL="0" indent="0" algn="l">
              <a:buNone/>
            </a:pPr>
            <a:r>
              <a:rPr lang="en-US" dirty="0"/>
              <a:t>This approach, combining simulation and analysis, rigorously establishes operational conformity in CCM.</a:t>
            </a:r>
            <a:endParaRPr lang="he-IL" dirty="0"/>
          </a:p>
        </p:txBody>
      </p:sp>
    </p:spTree>
    <p:extLst>
      <p:ext uri="{BB962C8B-B14F-4D97-AF65-F5344CB8AC3E}">
        <p14:creationId xmlns:p14="http://schemas.microsoft.com/office/powerpoint/2010/main" val="36677176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4173146-0517-3741-49C6-61924C403759}"/>
              </a:ext>
            </a:extLst>
          </p:cNvPr>
          <p:cNvSpPr>
            <a:spLocks noGrp="1"/>
          </p:cNvSpPr>
          <p:nvPr>
            <p:ph type="title"/>
          </p:nvPr>
        </p:nvSpPr>
        <p:spPr>
          <a:xfrm>
            <a:off x="762000" y="1138036"/>
            <a:ext cx="6151418" cy="1402470"/>
          </a:xfrm>
        </p:spPr>
        <p:txBody>
          <a:bodyPr vert="horz" lIns="91440" tIns="45720" rIns="91440" bIns="45720" rtlCol="0" anchor="t">
            <a:normAutofit/>
          </a:bodyPr>
          <a:lstStyle/>
          <a:p>
            <a:pPr algn="l" rtl="0"/>
            <a:r>
              <a:rPr lang="en-US" sz="3200"/>
              <a:t>Simulations that describe the current during the inductor </a:t>
            </a:r>
          </a:p>
        </p:txBody>
      </p:sp>
      <p:cxnSp>
        <p:nvCxnSpPr>
          <p:cNvPr id="60" name="Straight Connector 55">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תיבת טקסט 8">
            <a:extLst>
              <a:ext uri="{FF2B5EF4-FFF2-40B4-BE49-F238E27FC236}">
                <a16:creationId xmlns:a16="http://schemas.microsoft.com/office/drawing/2014/main" id="{B04DD385-4396-1376-7EC4-098F904C272D}"/>
              </a:ext>
            </a:extLst>
          </p:cNvPr>
          <p:cNvSpPr txBox="1"/>
          <p:nvPr/>
        </p:nvSpPr>
        <p:spPr>
          <a:xfrm>
            <a:off x="762000" y="2521891"/>
            <a:ext cx="4426946" cy="3591207"/>
          </a:xfrm>
          <a:prstGeom prst="rect">
            <a:avLst/>
          </a:prstGeom>
        </p:spPr>
        <p:txBody>
          <a:bodyPr vert="horz" lIns="91440" tIns="45720" rIns="91440" bIns="45720" rtlCol="0">
            <a:normAutofit/>
          </a:bodyPr>
          <a:lstStyle/>
          <a:p>
            <a:pPr algn="l" rtl="0">
              <a:lnSpc>
                <a:spcPct val="90000"/>
              </a:lnSpc>
              <a:spcAft>
                <a:spcPts val="600"/>
              </a:spcAft>
            </a:pPr>
            <a:r>
              <a:rPr lang="en-US" sz="2400" dirty="0"/>
              <a:t>Like we see in this simulation, the current is positive and cyclic, and this approving to use the equations in CCM mode. </a:t>
            </a:r>
          </a:p>
        </p:txBody>
      </p:sp>
      <p:pic>
        <p:nvPicPr>
          <p:cNvPr id="48" name="Picture 6" descr="Text&#10;&#10;Description automatically generated">
            <a:extLst>
              <a:ext uri="{FF2B5EF4-FFF2-40B4-BE49-F238E27FC236}">
                <a16:creationId xmlns:a16="http://schemas.microsoft.com/office/drawing/2014/main" id="{3F345B5B-5668-E1BA-52ED-84CCAC32DD4A}"/>
              </a:ext>
            </a:extLst>
          </p:cNvPr>
          <p:cNvPicPr>
            <a:picLocks noChangeAspect="1"/>
          </p:cNvPicPr>
          <p:nvPr/>
        </p:nvPicPr>
        <p:blipFill rotWithShape="1">
          <a:blip r:embed="rId2" cstate="screen">
            <a:duotone>
              <a:prstClr val="black"/>
              <a:schemeClr val="accent5">
                <a:tint val="45000"/>
                <a:satMod val="400000"/>
              </a:schemeClr>
            </a:duotone>
            <a:extLst>
              <a:ext uri="{28A0092B-C50C-407E-A947-70E740481C1C}">
                <a14:useLocalDpi xmlns:a14="http://schemas.microsoft.com/office/drawing/2010/main"/>
              </a:ext>
            </a:extLst>
          </a:blip>
          <a:srcRect r="2" b="11151"/>
          <a:stretch/>
        </p:blipFill>
        <p:spPr>
          <a:xfrm>
            <a:off x="9097787" y="171169"/>
            <a:ext cx="3049581" cy="1097378"/>
          </a:xfrm>
          <a:prstGeom prst="rect">
            <a:avLst/>
          </a:prstGeom>
        </p:spPr>
      </p:pic>
      <p:sp>
        <p:nvSpPr>
          <p:cNvPr id="55" name="מציין מיקום תוכן 54">
            <a:extLst>
              <a:ext uri="{FF2B5EF4-FFF2-40B4-BE49-F238E27FC236}">
                <a16:creationId xmlns:a16="http://schemas.microsoft.com/office/drawing/2014/main" id="{765AA9A6-8A9F-D1E0-35F3-8321BB9FEA4A}"/>
              </a:ext>
            </a:extLst>
          </p:cNvPr>
          <p:cNvSpPr>
            <a:spLocks noGrp="1"/>
          </p:cNvSpPr>
          <p:nvPr>
            <p:ph idx="1"/>
          </p:nvPr>
        </p:nvSpPr>
        <p:spPr/>
        <p:txBody>
          <a:bodyPr/>
          <a:lstStyle/>
          <a:p>
            <a:pPr marL="0" indent="0">
              <a:buNone/>
            </a:pPr>
            <a:endParaRPr lang="en-US" dirty="0"/>
          </a:p>
          <a:p>
            <a:pPr marL="0" indent="0">
              <a:buNone/>
            </a:pPr>
            <a:endParaRPr lang="he-IL" dirty="0"/>
          </a:p>
        </p:txBody>
      </p:sp>
      <p:pic>
        <p:nvPicPr>
          <p:cNvPr id="65" name="תמונה 64">
            <a:extLst>
              <a:ext uri="{FF2B5EF4-FFF2-40B4-BE49-F238E27FC236}">
                <a16:creationId xmlns:a16="http://schemas.microsoft.com/office/drawing/2014/main" id="{DFBE80CE-028F-123B-0E61-1D300047816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49787" y="1839271"/>
            <a:ext cx="6096000" cy="4930048"/>
          </a:xfrm>
          <a:prstGeom prst="rect">
            <a:avLst/>
          </a:prstGeom>
          <a:noFill/>
          <a:ln>
            <a:noFill/>
          </a:ln>
        </p:spPr>
      </p:pic>
    </p:spTree>
    <p:extLst>
      <p:ext uri="{BB962C8B-B14F-4D97-AF65-F5344CB8AC3E}">
        <p14:creationId xmlns:p14="http://schemas.microsoft.com/office/powerpoint/2010/main" val="1475780323"/>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96B2416-55A7-4138-0605-16107C5840E9}"/>
              </a:ext>
            </a:extLst>
          </p:cNvPr>
          <p:cNvSpPr>
            <a:spLocks noGrp="1"/>
          </p:cNvSpPr>
          <p:nvPr>
            <p:ph type="title"/>
          </p:nvPr>
        </p:nvSpPr>
        <p:spPr/>
        <p:txBody>
          <a:bodyPr/>
          <a:lstStyle/>
          <a:p>
            <a:pPr algn="l"/>
            <a:r>
              <a:rPr lang="en-US" dirty="0"/>
              <a:t>Current During Inductors</a:t>
            </a:r>
            <a:endParaRPr lang="he-IL" dirty="0"/>
          </a:p>
        </p:txBody>
      </p:sp>
      <p:pic>
        <p:nvPicPr>
          <p:cNvPr id="10" name="תמונה 9">
            <a:extLst>
              <a:ext uri="{FF2B5EF4-FFF2-40B4-BE49-F238E27FC236}">
                <a16:creationId xmlns:a16="http://schemas.microsoft.com/office/drawing/2014/main" id="{96B9D7C8-CCA4-DDED-CAF1-EFB8F59420E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085" y="1495611"/>
            <a:ext cx="3976171" cy="3890266"/>
          </a:xfrm>
          <a:prstGeom prst="rect">
            <a:avLst/>
          </a:prstGeom>
          <a:noFill/>
          <a:ln>
            <a:noFill/>
          </a:ln>
        </p:spPr>
      </p:pic>
      <p:pic>
        <p:nvPicPr>
          <p:cNvPr id="11" name="תמונה 10">
            <a:extLst>
              <a:ext uri="{FF2B5EF4-FFF2-40B4-BE49-F238E27FC236}">
                <a16:creationId xmlns:a16="http://schemas.microsoft.com/office/drawing/2014/main" id="{4F73BA4A-D832-AA2C-3D5E-788E72F8A74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87256" y="1484595"/>
            <a:ext cx="3987437" cy="3890265"/>
          </a:xfrm>
          <a:prstGeom prst="rect">
            <a:avLst/>
          </a:prstGeom>
          <a:noFill/>
          <a:ln>
            <a:noFill/>
          </a:ln>
        </p:spPr>
      </p:pic>
      <p:pic>
        <p:nvPicPr>
          <p:cNvPr id="12" name="תמונה 11">
            <a:extLst>
              <a:ext uri="{FF2B5EF4-FFF2-40B4-BE49-F238E27FC236}">
                <a16:creationId xmlns:a16="http://schemas.microsoft.com/office/drawing/2014/main" id="{F0327FCD-5CD0-31C7-723D-6BD7664D3DA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63427" y="1451543"/>
            <a:ext cx="4064582" cy="3890266"/>
          </a:xfrm>
          <a:prstGeom prst="rect">
            <a:avLst/>
          </a:prstGeom>
          <a:noFill/>
          <a:ln>
            <a:noFill/>
          </a:ln>
        </p:spPr>
      </p:pic>
    </p:spTree>
    <p:extLst>
      <p:ext uri="{BB962C8B-B14F-4D97-AF65-F5344CB8AC3E}">
        <p14:creationId xmlns:p14="http://schemas.microsoft.com/office/powerpoint/2010/main" val="39055640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34">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4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Rectangle 4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A719CC14-35A1-E32F-D1CC-1D0967E04DDE}"/>
              </a:ext>
            </a:extLst>
          </p:cNvPr>
          <p:cNvSpPr>
            <a:spLocks noGrp="1"/>
          </p:cNvSpPr>
          <p:nvPr>
            <p:ph type="title"/>
          </p:nvPr>
        </p:nvSpPr>
        <p:spPr>
          <a:xfrm>
            <a:off x="466722" y="586855"/>
            <a:ext cx="3201366" cy="3387497"/>
          </a:xfrm>
        </p:spPr>
        <p:txBody>
          <a:bodyPr anchor="b">
            <a:normAutofit/>
          </a:bodyPr>
          <a:lstStyle/>
          <a:p>
            <a:r>
              <a:rPr lang="en-US" sz="4000">
                <a:solidFill>
                  <a:srgbClr val="FFFFFF"/>
                </a:solidFill>
              </a:rPr>
              <a:t>Special characteristics of the circuit</a:t>
            </a:r>
            <a:endParaRPr lang="he-IL" sz="4000">
              <a:solidFill>
                <a:srgbClr val="FFFFFF"/>
              </a:solidFill>
            </a:endParaRPr>
          </a:p>
        </p:txBody>
      </p:sp>
      <p:sp>
        <p:nvSpPr>
          <p:cNvPr id="3" name="מציין מיקום תוכן 2">
            <a:extLst>
              <a:ext uri="{FF2B5EF4-FFF2-40B4-BE49-F238E27FC236}">
                <a16:creationId xmlns:a16="http://schemas.microsoft.com/office/drawing/2014/main" id="{5A2EB85D-DED6-C4AA-1C60-A014F6C1BE1F}"/>
              </a:ext>
            </a:extLst>
          </p:cNvPr>
          <p:cNvSpPr>
            <a:spLocks noGrp="1"/>
          </p:cNvSpPr>
          <p:nvPr>
            <p:ph idx="1"/>
          </p:nvPr>
        </p:nvSpPr>
        <p:spPr>
          <a:xfrm>
            <a:off x="4810259" y="198304"/>
            <a:ext cx="6555347" cy="5997223"/>
          </a:xfrm>
        </p:spPr>
        <p:txBody>
          <a:bodyPr anchor="ctr">
            <a:normAutofit/>
          </a:bodyPr>
          <a:lstStyle/>
          <a:p>
            <a:pPr marL="0" indent="0" algn="l">
              <a:buNone/>
            </a:pPr>
            <a:r>
              <a:rPr lang="en-US" dirty="0"/>
              <a:t>The given converter consists of a basic boost converter with additional layers. Each loop includes a diode, storage capacitors, a vertical capacitor, and an inductor. We’ll analyze its functionality, starting with a two-layer basic boost converter and then extending to n layers. Our extended boost converter adds three extra layers.</a:t>
            </a:r>
            <a:endParaRPr lang="he-IL" dirty="0"/>
          </a:p>
        </p:txBody>
      </p:sp>
    </p:spTree>
    <p:extLst>
      <p:ext uri="{BB962C8B-B14F-4D97-AF65-F5344CB8AC3E}">
        <p14:creationId xmlns:p14="http://schemas.microsoft.com/office/powerpoint/2010/main" val="35330864"/>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8E655D9-0783-6C92-346C-508B80648A7B}"/>
              </a:ext>
            </a:extLst>
          </p:cNvPr>
          <p:cNvSpPr>
            <a:spLocks noGrp="1"/>
          </p:cNvSpPr>
          <p:nvPr>
            <p:ph type="title"/>
          </p:nvPr>
        </p:nvSpPr>
        <p:spPr>
          <a:xfrm>
            <a:off x="442762" y="1138036"/>
            <a:ext cx="10870177" cy="1066149"/>
          </a:xfrm>
        </p:spPr>
        <p:txBody>
          <a:bodyPr anchor="t">
            <a:normAutofit/>
          </a:bodyPr>
          <a:lstStyle/>
          <a:p>
            <a:pPr algn="l"/>
            <a:r>
              <a:rPr lang="en-US"/>
              <a:t>CCM equations and operations</a:t>
            </a:r>
            <a:endParaRPr lang="he-IL" dirty="0"/>
          </a:p>
        </p:txBody>
      </p:sp>
      <p:cxnSp>
        <p:nvCxnSpPr>
          <p:cNvPr id="1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 name="מציין מיקום תוכן 2">
                <a:extLst>
                  <a:ext uri="{FF2B5EF4-FFF2-40B4-BE49-F238E27FC236}">
                    <a16:creationId xmlns:a16="http://schemas.microsoft.com/office/drawing/2014/main" id="{565D6EC1-ADBE-E158-C95E-A3C95A608996}"/>
                  </a:ext>
                </a:extLst>
              </p:cNvPr>
              <p:cNvSpPr>
                <a:spLocks noGrp="1"/>
              </p:cNvSpPr>
              <p:nvPr>
                <p:ph idx="1"/>
              </p:nvPr>
            </p:nvSpPr>
            <p:spPr>
              <a:xfrm>
                <a:off x="616017" y="2551176"/>
                <a:ext cx="10696922" cy="3591207"/>
              </a:xfrm>
            </p:spPr>
            <p:txBody>
              <a:bodyPr>
                <a:normAutofit/>
              </a:bodyPr>
              <a:lstStyle/>
              <a:p>
                <a:pPr marL="0" indent="0" algn="l">
                  <a:buNone/>
                </a:pPr>
                <a:r>
                  <a:rPr lang="en-US" sz="2400" dirty="0"/>
                  <a:t>Analysis of the converter from the [0,DTs], which T describes the period time, as well as D describes the duty cycle.</a:t>
                </a:r>
              </a:p>
              <a:p>
                <a:pPr marL="0" indent="0" algn="l">
                  <a:buNone/>
                </a:pPr>
                <a:endParaRPr lang="en-US" sz="2000" dirty="0"/>
              </a:p>
              <a:p>
                <a:pPr marL="0" indent="0">
                  <a:buNone/>
                </a:pPr>
                <a14:m>
                  <m:oMathPara xmlns:m="http://schemas.openxmlformats.org/officeDocument/2006/math">
                    <m:oMathParaPr>
                      <m:jc m:val="left"/>
                    </m:oMathParaPr>
                    <m:oMath xmlns:m="http://schemas.openxmlformats.org/officeDocument/2006/math">
                      <m:d>
                        <m:dPr>
                          <m:ctrlPr>
                            <a:rPr lang="en-US" sz="2400" i="1" kern="100">
                              <a:latin typeface="Cambria Math" panose="02040503050406030204" pitchFamily="18" charset="0"/>
                              <a:ea typeface="Aptos" panose="020B0004020202020204" pitchFamily="34" charset="0"/>
                              <a:cs typeface="Arial" panose="020B0604020202020204" pitchFamily="34" charset="0"/>
                            </a:rPr>
                          </m:ctrlPr>
                        </m:dPr>
                        <m:e>
                          <m:r>
                            <a:rPr lang="en-US" sz="2400" i="1" kern="100">
                              <a:latin typeface="Cambria Math" panose="02040503050406030204" pitchFamily="18" charset="0"/>
                              <a:ea typeface="Aptos" panose="020B0004020202020204" pitchFamily="34" charset="0"/>
                              <a:cs typeface="Arial" panose="020B0604020202020204" pitchFamily="34" charset="0"/>
                            </a:rPr>
                            <m:t>1</m:t>
                          </m:r>
                        </m:e>
                      </m:d>
                      <m:r>
                        <a:rPr lang="en-US" sz="2400" i="1" kern="100">
                          <a:latin typeface="Cambria Math" panose="02040503050406030204" pitchFamily="18" charset="0"/>
                          <a:ea typeface="Aptos" panose="020B0004020202020204" pitchFamily="34" charset="0"/>
                          <a:cs typeface="Arial" panose="020B0604020202020204" pitchFamily="34" charset="0"/>
                        </a:rPr>
                        <m:t> </m:t>
                      </m:r>
                      <m:sSub>
                        <m:sSubPr>
                          <m:ctrlPr>
                            <a:rPr lang="en-US" sz="2400" i="1" kern="100">
                              <a:latin typeface="Cambria Math" panose="02040503050406030204" pitchFamily="18" charset="0"/>
                              <a:ea typeface="Aptos" panose="020B0004020202020204" pitchFamily="34" charset="0"/>
                              <a:cs typeface="Arial" panose="020B0604020202020204" pitchFamily="34" charset="0"/>
                            </a:rPr>
                          </m:ctrlPr>
                        </m:sSubPr>
                        <m:e>
                          <m:r>
                            <a:rPr lang="en-US" sz="2400" i="1" kern="100">
                              <a:latin typeface="Cambria Math" panose="02040503050406030204" pitchFamily="18" charset="0"/>
                              <a:ea typeface="Aptos" panose="020B0004020202020204" pitchFamily="34" charset="0"/>
                              <a:cs typeface="Arial" panose="020B0604020202020204" pitchFamily="34" charset="0"/>
                            </a:rPr>
                            <m:t>𝑉</m:t>
                          </m:r>
                        </m:e>
                        <m:sub>
                          <m:r>
                            <a:rPr lang="en-US" sz="2400" i="1" kern="100">
                              <a:latin typeface="Cambria Math" panose="02040503050406030204" pitchFamily="18" charset="0"/>
                              <a:ea typeface="Aptos" panose="020B0004020202020204" pitchFamily="34" charset="0"/>
                              <a:cs typeface="Arial" panose="020B0604020202020204" pitchFamily="34" charset="0"/>
                            </a:rPr>
                            <m:t>𝑖𝑛</m:t>
                          </m:r>
                        </m:sub>
                      </m:sSub>
                      <m:r>
                        <a:rPr lang="en-US" sz="2400" i="1" kern="100">
                          <a:latin typeface="Cambria Math" panose="02040503050406030204" pitchFamily="18" charset="0"/>
                          <a:ea typeface="Aptos" panose="020B0004020202020204" pitchFamily="34" charset="0"/>
                          <a:cs typeface="Arial" panose="020B0604020202020204" pitchFamily="34" charset="0"/>
                        </a:rPr>
                        <m:t>𝐷𝑇𝑠</m:t>
                      </m:r>
                      <m:r>
                        <a:rPr lang="en-US" sz="2400" i="1" kern="100">
                          <a:latin typeface="Cambria Math" panose="02040503050406030204" pitchFamily="18" charset="0"/>
                          <a:ea typeface="Aptos" panose="020B0004020202020204" pitchFamily="34" charset="0"/>
                          <a:cs typeface="Arial" panose="020B0604020202020204" pitchFamily="34" charset="0"/>
                        </a:rPr>
                        <m:t>=</m:t>
                      </m:r>
                      <m:sSub>
                        <m:sSubPr>
                          <m:ctrlPr>
                            <a:rPr lang="en-US" sz="2400" i="1" kern="100">
                              <a:latin typeface="Cambria Math" panose="02040503050406030204" pitchFamily="18" charset="0"/>
                              <a:ea typeface="Aptos" panose="020B0004020202020204" pitchFamily="34" charset="0"/>
                              <a:cs typeface="Arial" panose="020B0604020202020204" pitchFamily="34" charset="0"/>
                            </a:rPr>
                          </m:ctrlPr>
                        </m:sSubPr>
                        <m:e>
                          <m:r>
                            <a:rPr lang="en-US" sz="2400" i="1" kern="100">
                              <a:latin typeface="Cambria Math" panose="02040503050406030204" pitchFamily="18" charset="0"/>
                              <a:ea typeface="Aptos" panose="020B0004020202020204" pitchFamily="34" charset="0"/>
                              <a:cs typeface="Arial" panose="020B0604020202020204" pitchFamily="34" charset="0"/>
                            </a:rPr>
                            <m:t>𝑉</m:t>
                          </m:r>
                        </m:e>
                        <m:sub>
                          <m:r>
                            <a:rPr lang="en-US" sz="2400" i="1" kern="100">
                              <a:latin typeface="Cambria Math" panose="02040503050406030204" pitchFamily="18" charset="0"/>
                              <a:ea typeface="Aptos" panose="020B0004020202020204" pitchFamily="34" charset="0"/>
                              <a:cs typeface="Arial" panose="020B0604020202020204" pitchFamily="34" charset="0"/>
                            </a:rPr>
                            <m:t>𝑐</m:t>
                          </m:r>
                          <m:r>
                            <a:rPr lang="en-US" sz="2400" i="1" kern="100">
                              <a:latin typeface="Cambria Math" panose="02040503050406030204" pitchFamily="18" charset="0"/>
                              <a:ea typeface="Aptos" panose="020B0004020202020204" pitchFamily="34" charset="0"/>
                              <a:cs typeface="Arial" panose="020B0604020202020204" pitchFamily="34" charset="0"/>
                            </a:rPr>
                            <m:t>1</m:t>
                          </m:r>
                        </m:sub>
                      </m:sSub>
                      <m:d>
                        <m:dPr>
                          <m:ctrlPr>
                            <a:rPr lang="en-US" sz="2400" i="1" kern="100">
                              <a:latin typeface="Cambria Math" panose="02040503050406030204" pitchFamily="18" charset="0"/>
                              <a:ea typeface="Aptos" panose="020B0004020202020204" pitchFamily="34" charset="0"/>
                              <a:cs typeface="Arial" panose="020B0604020202020204" pitchFamily="34" charset="0"/>
                            </a:rPr>
                          </m:ctrlPr>
                        </m:dPr>
                        <m:e>
                          <m:r>
                            <a:rPr lang="en-US" sz="2400" i="1" kern="100">
                              <a:latin typeface="Cambria Math" panose="02040503050406030204" pitchFamily="18" charset="0"/>
                              <a:ea typeface="Aptos" panose="020B0004020202020204" pitchFamily="34" charset="0"/>
                              <a:cs typeface="Arial" panose="020B0604020202020204" pitchFamily="34" charset="0"/>
                            </a:rPr>
                            <m:t>1</m:t>
                          </m:r>
                          <m:r>
                            <a:rPr lang="en-US" sz="2400" i="1" kern="100">
                              <a:latin typeface="Cambria Math" panose="02040503050406030204" pitchFamily="18" charset="0"/>
                              <a:ea typeface="Aptos" panose="020B0004020202020204" pitchFamily="34" charset="0"/>
                              <a:cs typeface="Arial" panose="020B0604020202020204" pitchFamily="34" charset="0"/>
                            </a:rPr>
                            <m:t>−</m:t>
                          </m:r>
                          <m:r>
                            <a:rPr lang="en-US" sz="2400" i="1" kern="100">
                              <a:latin typeface="Cambria Math" panose="02040503050406030204" pitchFamily="18" charset="0"/>
                              <a:ea typeface="Aptos" panose="020B0004020202020204" pitchFamily="34" charset="0"/>
                              <a:cs typeface="Arial" panose="020B0604020202020204" pitchFamily="34" charset="0"/>
                            </a:rPr>
                            <m:t>𝐷</m:t>
                          </m:r>
                        </m:e>
                      </m:d>
                      <m:r>
                        <a:rPr lang="en-US" sz="2400" i="1" kern="100">
                          <a:latin typeface="Cambria Math" panose="02040503050406030204" pitchFamily="18" charset="0"/>
                          <a:ea typeface="Aptos" panose="020B0004020202020204" pitchFamily="34" charset="0"/>
                          <a:cs typeface="Arial" panose="020B0604020202020204" pitchFamily="34" charset="0"/>
                        </a:rPr>
                        <m:t>𝑇</m:t>
                      </m:r>
                    </m:oMath>
                  </m:oMathPara>
                </a14:m>
                <a:br>
                  <a:rPr lang="en-US" sz="2400" i="1" kern="100" dirty="0">
                    <a:effectLst/>
                    <a:latin typeface="Cambria Math" panose="02040503050406030204" pitchFamily="18" charset="0"/>
                    <a:ea typeface="Aptos" panose="020B0004020202020204" pitchFamily="34" charset="0"/>
                    <a:cs typeface="Arial" panose="020B0604020202020204" pitchFamily="34" charset="0"/>
                  </a:rPr>
                </a:br>
                <a:endParaRPr lang="he-IL" sz="2400" i="1" kern="100" dirty="0">
                  <a:effectLst/>
                  <a:latin typeface="Cambria Math" panose="02040503050406030204" pitchFamily="18" charset="0"/>
                  <a:ea typeface="Aptos" panose="020B0004020202020204" pitchFamily="34" charset="0"/>
                  <a:cs typeface="Arial" panose="020B0604020202020204" pitchFamily="34" charset="0"/>
                </a:endParaRPr>
              </a:p>
              <a:p>
                <a:pPr marL="0" indent="0" algn="l">
                  <a:buNone/>
                </a:pPr>
                <a:r>
                  <a:rPr lang="he-IL" sz="2400" i="1" kern="100" dirty="0">
                    <a:effectLst/>
                    <a:latin typeface="Cambria Math" panose="02040503050406030204" pitchFamily="18" charset="0"/>
                    <a:ea typeface="Aptos" panose="020B0004020202020204" pitchFamily="34" charset="0"/>
                    <a:cs typeface="Arial" panose="020B0604020202020204" pitchFamily="34" charset="0"/>
                  </a:rPr>
                  <a:t> </a:t>
                </a:r>
                <a14:m>
                  <m:oMath xmlns:m="http://schemas.openxmlformats.org/officeDocument/2006/math">
                    <m:sSub>
                      <m:sSubPr>
                        <m:ctrlPr>
                          <a:rPr lang="en-US" sz="2400" i="1" kern="100">
                            <a:effectLst/>
                            <a:latin typeface="Cambria Math" panose="02040503050406030204" pitchFamily="18" charset="0"/>
                            <a:ea typeface="Aptos" panose="020B0004020202020204" pitchFamily="34" charset="0"/>
                            <a:cs typeface="Arial" panose="020B0604020202020204" pitchFamily="34" charset="0"/>
                          </a:rPr>
                        </m:ctrlPr>
                      </m:sSubPr>
                      <m:e>
                        <m:d>
                          <m:dPr>
                            <m:ctrlPr>
                              <a:rPr lang="en-US" sz="2400" i="1" kern="100">
                                <a:effectLst/>
                                <a:latin typeface="Cambria Math" panose="02040503050406030204" pitchFamily="18" charset="0"/>
                                <a:ea typeface="Aptos" panose="020B0004020202020204" pitchFamily="34" charset="0"/>
                                <a:cs typeface="Arial" panose="020B0604020202020204" pitchFamily="34" charset="0"/>
                              </a:rPr>
                            </m:ctrlPr>
                          </m:dPr>
                          <m:e>
                            <m:r>
                              <a:rPr lang="en-US" sz="2400" i="1" kern="100">
                                <a:effectLst/>
                                <a:latin typeface="Cambria Math" panose="02040503050406030204" pitchFamily="18" charset="0"/>
                                <a:ea typeface="Aptos" panose="020B0004020202020204" pitchFamily="34" charset="0"/>
                                <a:cs typeface="Arial" panose="020B0604020202020204" pitchFamily="34" charset="0"/>
                              </a:rPr>
                              <m:t>2</m:t>
                            </m:r>
                          </m:e>
                        </m:d>
                        <m:r>
                          <a:rPr lang="en-US" sz="2400" i="1" kern="100">
                            <a:effectLst/>
                            <a:latin typeface="Cambria Math" panose="02040503050406030204" pitchFamily="18" charset="0"/>
                            <a:ea typeface="Aptos" panose="020B0004020202020204" pitchFamily="34" charset="0"/>
                            <a:cs typeface="Arial" panose="020B0604020202020204" pitchFamily="34" charset="0"/>
                          </a:rPr>
                          <m:t>  (</m:t>
                        </m:r>
                        <m:r>
                          <a:rPr lang="en-US" sz="2400" i="1" kern="100">
                            <a:effectLst/>
                            <a:latin typeface="Cambria Math" panose="02040503050406030204" pitchFamily="18" charset="0"/>
                            <a:ea typeface="Aptos" panose="020B0004020202020204" pitchFamily="34" charset="0"/>
                            <a:cs typeface="Arial" panose="020B0604020202020204" pitchFamily="34" charset="0"/>
                          </a:rPr>
                          <m:t>𝑉</m:t>
                        </m:r>
                      </m:e>
                      <m:sub>
                        <m:r>
                          <a:rPr lang="en-US" sz="2400" i="1" kern="100">
                            <a:effectLst/>
                            <a:latin typeface="Cambria Math" panose="02040503050406030204" pitchFamily="18" charset="0"/>
                            <a:ea typeface="Aptos" panose="020B0004020202020204" pitchFamily="34" charset="0"/>
                            <a:cs typeface="Arial" panose="020B0604020202020204" pitchFamily="34" charset="0"/>
                          </a:rPr>
                          <m:t>𝑖𝑛</m:t>
                        </m:r>
                      </m:sub>
                    </m:sSub>
                    <m:r>
                      <a:rPr lang="en-US" sz="2400" i="1" kern="100">
                        <a:effectLst/>
                        <a:latin typeface="Cambria Math" panose="02040503050406030204" pitchFamily="18" charset="0"/>
                        <a:ea typeface="Aptos" panose="020B0004020202020204" pitchFamily="34" charset="0"/>
                        <a:cs typeface="Arial" panose="020B0604020202020204" pitchFamily="34" charset="0"/>
                      </a:rPr>
                      <m:t>+</m:t>
                    </m:r>
                    <m:sSub>
                      <m:sSubPr>
                        <m:ctrlPr>
                          <a:rPr lang="en-US" sz="2400" i="1" kern="100">
                            <a:effectLst/>
                            <a:latin typeface="Cambria Math" panose="02040503050406030204" pitchFamily="18" charset="0"/>
                            <a:ea typeface="Aptos" panose="020B0004020202020204" pitchFamily="34" charset="0"/>
                            <a:cs typeface="Arial" panose="020B0604020202020204" pitchFamily="34" charset="0"/>
                          </a:rPr>
                        </m:ctrlPr>
                      </m:sSubPr>
                      <m:e>
                        <m:r>
                          <a:rPr lang="en-US" sz="2400" i="1" kern="100">
                            <a:effectLst/>
                            <a:latin typeface="Cambria Math" panose="02040503050406030204" pitchFamily="18" charset="0"/>
                            <a:ea typeface="Aptos" panose="020B0004020202020204" pitchFamily="34" charset="0"/>
                            <a:cs typeface="Arial" panose="020B0604020202020204" pitchFamily="34" charset="0"/>
                          </a:rPr>
                          <m:t>𝑉</m:t>
                        </m:r>
                      </m:e>
                      <m:sub>
                        <m:r>
                          <a:rPr lang="en-US" sz="2400" i="1" kern="100">
                            <a:effectLst/>
                            <a:latin typeface="Cambria Math" panose="02040503050406030204" pitchFamily="18" charset="0"/>
                            <a:ea typeface="Aptos" panose="020B0004020202020204" pitchFamily="34" charset="0"/>
                            <a:cs typeface="Arial" panose="020B0604020202020204" pitchFamily="34" charset="0"/>
                          </a:rPr>
                          <m:t>𝑐</m:t>
                        </m:r>
                        <m:r>
                          <a:rPr lang="en-US" sz="2400" i="1" kern="100">
                            <a:effectLst/>
                            <a:latin typeface="Cambria Math" panose="02040503050406030204" pitchFamily="18" charset="0"/>
                            <a:ea typeface="Aptos" panose="020B0004020202020204" pitchFamily="34" charset="0"/>
                            <a:cs typeface="Arial" panose="020B0604020202020204" pitchFamily="34" charset="0"/>
                          </a:rPr>
                          <m:t>1</m:t>
                        </m:r>
                      </m:sub>
                    </m:sSub>
                    <m:r>
                      <a:rPr lang="en-US" sz="2400" i="1" kern="100">
                        <a:effectLst/>
                        <a:latin typeface="Cambria Math" panose="02040503050406030204" pitchFamily="18" charset="0"/>
                        <a:ea typeface="Aptos" panose="020B0004020202020204" pitchFamily="34" charset="0"/>
                        <a:cs typeface="Arial" panose="020B0604020202020204" pitchFamily="34" charset="0"/>
                      </a:rPr>
                      <m:t>−</m:t>
                    </m:r>
                    <m:sSub>
                      <m:sSubPr>
                        <m:ctrlPr>
                          <a:rPr lang="en-US" sz="2400" i="1" kern="100">
                            <a:effectLst/>
                            <a:latin typeface="Cambria Math" panose="02040503050406030204" pitchFamily="18" charset="0"/>
                            <a:ea typeface="Aptos" panose="020B0004020202020204" pitchFamily="34" charset="0"/>
                            <a:cs typeface="Arial" panose="020B0604020202020204" pitchFamily="34" charset="0"/>
                          </a:rPr>
                        </m:ctrlPr>
                      </m:sSubPr>
                      <m:e>
                        <m:r>
                          <a:rPr lang="en-US" sz="2400" i="1" kern="100">
                            <a:effectLst/>
                            <a:latin typeface="Cambria Math" panose="02040503050406030204" pitchFamily="18" charset="0"/>
                            <a:ea typeface="Aptos" panose="020B0004020202020204" pitchFamily="34" charset="0"/>
                            <a:cs typeface="Arial" panose="020B0604020202020204" pitchFamily="34" charset="0"/>
                          </a:rPr>
                          <m:t>𝑉</m:t>
                        </m:r>
                      </m:e>
                      <m:sub>
                        <m:r>
                          <a:rPr lang="en-US" sz="2400" i="1" kern="100">
                            <a:effectLst/>
                            <a:latin typeface="Cambria Math" panose="02040503050406030204" pitchFamily="18" charset="0"/>
                            <a:ea typeface="Aptos" panose="020B0004020202020204" pitchFamily="34" charset="0"/>
                            <a:cs typeface="Arial" panose="020B0604020202020204" pitchFamily="34" charset="0"/>
                          </a:rPr>
                          <m:t>𝑐𝑠</m:t>
                        </m:r>
                        <m:r>
                          <a:rPr lang="en-US" sz="2400" i="1" kern="100">
                            <a:effectLst/>
                            <a:latin typeface="Cambria Math" panose="02040503050406030204" pitchFamily="18" charset="0"/>
                            <a:ea typeface="Aptos" panose="020B0004020202020204" pitchFamily="34" charset="0"/>
                            <a:cs typeface="Arial" panose="020B0604020202020204" pitchFamily="34" charset="0"/>
                          </a:rPr>
                          <m:t>1</m:t>
                        </m:r>
                      </m:sub>
                    </m:sSub>
                    <m:r>
                      <a:rPr lang="en-US" sz="2400" i="1" kern="100">
                        <a:effectLst/>
                        <a:latin typeface="Cambria Math" panose="02040503050406030204" pitchFamily="18" charset="0"/>
                        <a:ea typeface="Aptos" panose="020B0004020202020204" pitchFamily="34" charset="0"/>
                        <a:cs typeface="Arial" panose="020B0604020202020204" pitchFamily="34" charset="0"/>
                      </a:rPr>
                      <m:t>)</m:t>
                    </m:r>
                    <m:r>
                      <a:rPr lang="en-US" sz="2400" i="1" kern="100">
                        <a:effectLst/>
                        <a:latin typeface="Cambria Math" panose="02040503050406030204" pitchFamily="18" charset="0"/>
                        <a:ea typeface="Aptos" panose="020B0004020202020204" pitchFamily="34" charset="0"/>
                        <a:cs typeface="Arial" panose="020B0604020202020204" pitchFamily="34" charset="0"/>
                      </a:rPr>
                      <m:t>𝐷𝑇</m:t>
                    </m:r>
                    <m:r>
                      <a:rPr lang="en-US" sz="2400" i="1" kern="100">
                        <a:effectLst/>
                        <a:latin typeface="Cambria Math" panose="02040503050406030204" pitchFamily="18" charset="0"/>
                        <a:ea typeface="Aptos" panose="020B0004020202020204" pitchFamily="34" charset="0"/>
                        <a:cs typeface="Arial" panose="020B0604020202020204" pitchFamily="34" charset="0"/>
                      </a:rPr>
                      <m:t>=</m:t>
                    </m:r>
                    <m:sSub>
                      <m:sSubPr>
                        <m:ctrlPr>
                          <a:rPr lang="en-US" sz="2400" i="1" kern="100">
                            <a:effectLst/>
                            <a:latin typeface="Cambria Math" panose="02040503050406030204" pitchFamily="18" charset="0"/>
                            <a:ea typeface="Aptos" panose="020B0004020202020204" pitchFamily="34" charset="0"/>
                            <a:cs typeface="Arial" panose="020B0604020202020204" pitchFamily="34" charset="0"/>
                          </a:rPr>
                        </m:ctrlPr>
                      </m:sSubPr>
                      <m:e>
                        <m:r>
                          <a:rPr lang="en-US" sz="2400" i="1" kern="100">
                            <a:effectLst/>
                            <a:latin typeface="Cambria Math" panose="02040503050406030204" pitchFamily="18" charset="0"/>
                            <a:ea typeface="Aptos" panose="020B0004020202020204" pitchFamily="34" charset="0"/>
                            <a:cs typeface="Arial" panose="020B0604020202020204" pitchFamily="34" charset="0"/>
                          </a:rPr>
                          <m:t>𝑉</m:t>
                        </m:r>
                      </m:e>
                      <m:sub>
                        <m:r>
                          <a:rPr lang="en-US" sz="2400" i="1" kern="100">
                            <a:effectLst/>
                            <a:latin typeface="Cambria Math" panose="02040503050406030204" pitchFamily="18" charset="0"/>
                            <a:ea typeface="Aptos" panose="020B0004020202020204" pitchFamily="34" charset="0"/>
                            <a:cs typeface="Arial" panose="020B0604020202020204" pitchFamily="34" charset="0"/>
                          </a:rPr>
                          <m:t>𝑐𝑠</m:t>
                        </m:r>
                        <m:r>
                          <a:rPr lang="en-US" sz="2400" i="1" kern="100">
                            <a:effectLst/>
                            <a:latin typeface="Cambria Math" panose="02040503050406030204" pitchFamily="18" charset="0"/>
                            <a:ea typeface="Aptos" panose="020B0004020202020204" pitchFamily="34" charset="0"/>
                            <a:cs typeface="Arial" panose="020B0604020202020204" pitchFamily="34" charset="0"/>
                          </a:rPr>
                          <m:t>1</m:t>
                        </m:r>
                      </m:sub>
                    </m:sSub>
                    <m:d>
                      <m:dPr>
                        <m:ctrlPr>
                          <a:rPr lang="en-US" sz="2400" i="1" kern="100">
                            <a:effectLst/>
                            <a:latin typeface="Cambria Math" panose="02040503050406030204" pitchFamily="18" charset="0"/>
                            <a:ea typeface="Aptos" panose="020B0004020202020204" pitchFamily="34" charset="0"/>
                            <a:cs typeface="Arial" panose="020B0604020202020204" pitchFamily="34" charset="0"/>
                          </a:rPr>
                        </m:ctrlPr>
                      </m:dPr>
                      <m:e>
                        <m:r>
                          <a:rPr lang="en-US" sz="2400" i="1" kern="100">
                            <a:effectLst/>
                            <a:latin typeface="Cambria Math" panose="02040503050406030204" pitchFamily="18" charset="0"/>
                            <a:ea typeface="Aptos" panose="020B0004020202020204" pitchFamily="34" charset="0"/>
                            <a:cs typeface="Arial" panose="020B0604020202020204" pitchFamily="34" charset="0"/>
                          </a:rPr>
                          <m:t>1</m:t>
                        </m:r>
                        <m:r>
                          <a:rPr lang="en-US" sz="2400" i="1" kern="100">
                            <a:effectLst/>
                            <a:latin typeface="Cambria Math" panose="02040503050406030204" pitchFamily="18" charset="0"/>
                            <a:ea typeface="Aptos" panose="020B0004020202020204" pitchFamily="34" charset="0"/>
                            <a:cs typeface="Arial" panose="020B0604020202020204" pitchFamily="34" charset="0"/>
                          </a:rPr>
                          <m:t>−</m:t>
                        </m:r>
                        <m:r>
                          <a:rPr lang="en-US" sz="2400" i="1" kern="100">
                            <a:effectLst/>
                            <a:latin typeface="Cambria Math" panose="02040503050406030204" pitchFamily="18" charset="0"/>
                            <a:ea typeface="Aptos" panose="020B0004020202020204" pitchFamily="34" charset="0"/>
                            <a:cs typeface="Arial" panose="020B0604020202020204" pitchFamily="34" charset="0"/>
                          </a:rPr>
                          <m:t>𝐷</m:t>
                        </m:r>
                      </m:e>
                    </m:d>
                    <m:r>
                      <a:rPr lang="en-US" sz="2400" i="1" kern="100" smtClean="0">
                        <a:effectLst/>
                        <a:latin typeface="Cambria Math" panose="02040503050406030204" pitchFamily="18" charset="0"/>
                        <a:ea typeface="Aptos" panose="020B0004020202020204" pitchFamily="34" charset="0"/>
                        <a:cs typeface="Arial" panose="020B0604020202020204" pitchFamily="34" charset="0"/>
                      </a:rPr>
                      <m:t>𝑇</m:t>
                    </m:r>
                  </m:oMath>
                </a14:m>
                <a:endParaRPr lang="en-US" sz="2400" i="1" kern="100" dirty="0">
                  <a:effectLst/>
                  <a:latin typeface="Cambria Math" panose="02040503050406030204" pitchFamily="18" charset="0"/>
                  <a:ea typeface="Aptos" panose="020B0004020202020204" pitchFamily="34" charset="0"/>
                  <a:cs typeface="Arial" panose="020B0604020202020204" pitchFamily="34" charset="0"/>
                </a:endParaRPr>
              </a:p>
              <a:p>
                <a:pPr marL="0" indent="0" algn="l">
                  <a:buNone/>
                </a:pPr>
                <a14:m>
                  <m:oMathPara xmlns:m="http://schemas.openxmlformats.org/officeDocument/2006/math">
                    <m:oMathParaPr>
                      <m:jc m:val="left"/>
                    </m:oMathParaPr>
                    <m:oMath xmlns:m="http://schemas.openxmlformats.org/officeDocument/2006/math">
                      <m:d>
                        <m:dPr>
                          <m:ctrlPr>
                            <a:rPr lang="en-US" sz="2400" b="0" i="1" kern="100" smtClean="0">
                              <a:latin typeface="Cambria Math" panose="02040503050406030204" pitchFamily="18" charset="0"/>
                              <a:ea typeface="Aptos" panose="020B0004020202020204" pitchFamily="34" charset="0"/>
                              <a:cs typeface="Arial" panose="020B0604020202020204" pitchFamily="34" charset="0"/>
                            </a:rPr>
                          </m:ctrlPr>
                        </m:dPr>
                        <m:e>
                          <m:r>
                            <a:rPr lang="en-US" sz="2400" b="0" i="1" kern="100" smtClean="0">
                              <a:latin typeface="Cambria Math" panose="02040503050406030204" pitchFamily="18" charset="0"/>
                              <a:ea typeface="Aptos" panose="020B0004020202020204" pitchFamily="34" charset="0"/>
                              <a:cs typeface="Arial" panose="020B0604020202020204" pitchFamily="34" charset="0"/>
                            </a:rPr>
                            <m:t>3</m:t>
                          </m:r>
                        </m:e>
                      </m:d>
                      <m:sSub>
                        <m:sSubPr>
                          <m:ctrlPr>
                            <a:rPr lang="en-US" sz="2400" i="1">
                              <a:latin typeface="Cambria Math" panose="02040503050406030204" pitchFamily="18" charset="0"/>
                            </a:rPr>
                          </m:ctrlPr>
                        </m:sSubPr>
                        <m:e>
                          <m:r>
                            <a:rPr lang="en-US" sz="2400" i="1">
                              <a:latin typeface="Cambria Math" panose="02040503050406030204" pitchFamily="18" charset="0"/>
                            </a:rPr>
                            <m:t> (</m:t>
                          </m:r>
                          <m:r>
                            <a:rPr lang="en-US" sz="2400" i="1">
                              <a:latin typeface="Cambria Math" panose="02040503050406030204" pitchFamily="18" charset="0"/>
                            </a:rPr>
                            <m:t>𝑉</m:t>
                          </m:r>
                        </m:e>
                        <m:sub>
                          <m:r>
                            <a:rPr lang="en-US" sz="2400" i="1">
                              <a:latin typeface="Cambria Math" panose="02040503050406030204" pitchFamily="18" charset="0"/>
                            </a:rPr>
                            <m:t>𝑖𝑛</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𝑐</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𝑐</m:t>
                          </m:r>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𝑐𝑠</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𝑐𝑠</m:t>
                          </m:r>
                          <m:r>
                            <a:rPr lang="en-US" sz="2400" i="1">
                              <a:latin typeface="Cambria Math" panose="02040503050406030204" pitchFamily="18" charset="0"/>
                            </a:rPr>
                            <m:t>2</m:t>
                          </m:r>
                        </m:sub>
                      </m:sSub>
                      <m:r>
                        <a:rPr lang="en-US" sz="2400" i="1">
                          <a:latin typeface="Cambria Math" panose="02040503050406030204" pitchFamily="18" charset="0"/>
                        </a:rPr>
                        <m:t>)</m:t>
                      </m:r>
                      <m:r>
                        <a:rPr lang="en-US" sz="2400" i="1">
                          <a:latin typeface="Cambria Math" panose="02040503050406030204" pitchFamily="18" charset="0"/>
                        </a:rPr>
                        <m:t>𝐷𝑇𝑠</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𝑐𝑠</m:t>
                          </m:r>
                          <m:r>
                            <a:rPr lang="en-US" sz="2400" i="1">
                              <a:latin typeface="Cambria Math" panose="02040503050406030204" pitchFamily="18" charset="0"/>
                            </a:rPr>
                            <m:t>2</m:t>
                          </m:r>
                        </m:sub>
                      </m:sSub>
                      <m:d>
                        <m:dPr>
                          <m:ctrlPr>
                            <a:rPr lang="en-US"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m:t>
                          </m:r>
                          <m:r>
                            <a:rPr lang="en-US" sz="2400" i="1">
                              <a:latin typeface="Cambria Math" panose="02040503050406030204" pitchFamily="18" charset="0"/>
                            </a:rPr>
                            <m:t>𝐷</m:t>
                          </m:r>
                        </m:e>
                      </m:d>
                      <m:r>
                        <a:rPr lang="en-US" sz="2400" i="1">
                          <a:latin typeface="Cambria Math" panose="02040503050406030204" pitchFamily="18" charset="0"/>
                        </a:rPr>
                        <m:t>𝑇</m:t>
                      </m:r>
                    </m:oMath>
                  </m:oMathPara>
                </a14:m>
                <a:endParaRPr lang="en-US" sz="2400" dirty="0"/>
              </a:p>
              <a:p>
                <a:pPr marL="0" indent="0">
                  <a:buNone/>
                </a:pPr>
                <a14:m>
                  <m:oMathPara xmlns:m="http://schemas.openxmlformats.org/officeDocument/2006/math">
                    <m:oMathParaPr>
                      <m:jc m:val="left"/>
                    </m:oMathParaPr>
                    <m:oMath xmlns:m="http://schemas.openxmlformats.org/officeDocument/2006/math">
                      <m:sSub>
                        <m:sSubPr>
                          <m:ctrlPr>
                            <a:rPr lang="en-US" sz="2400" i="1" kern="100">
                              <a:effectLst/>
                              <a:latin typeface="Cambria Math" panose="02040503050406030204" pitchFamily="18" charset="0"/>
                              <a:ea typeface="Aptos" panose="020B0004020202020204" pitchFamily="34" charset="0"/>
                              <a:cs typeface="Arial" panose="020B0604020202020204" pitchFamily="34" charset="0"/>
                            </a:rPr>
                          </m:ctrlPr>
                        </m:sSubPr>
                        <m:e>
                          <m:d>
                            <m:dPr>
                              <m:ctrlPr>
                                <a:rPr lang="en-US" sz="2400" i="1" kern="100">
                                  <a:effectLst/>
                                  <a:latin typeface="Cambria Math" panose="02040503050406030204" pitchFamily="18" charset="0"/>
                                  <a:ea typeface="Aptos" panose="020B0004020202020204" pitchFamily="34" charset="0"/>
                                  <a:cs typeface="Arial" panose="020B0604020202020204" pitchFamily="34" charset="0"/>
                                </a:rPr>
                              </m:ctrlPr>
                            </m:dPr>
                            <m:e>
                              <m:r>
                                <a:rPr lang="en-US" sz="2400" i="1" kern="100">
                                  <a:effectLst/>
                                  <a:latin typeface="Cambria Math" panose="02040503050406030204" pitchFamily="18" charset="0"/>
                                  <a:ea typeface="Aptos" panose="020B0004020202020204" pitchFamily="34" charset="0"/>
                                  <a:cs typeface="Arial" panose="020B0604020202020204" pitchFamily="34" charset="0"/>
                                </a:rPr>
                                <m:t>4</m:t>
                              </m:r>
                            </m:e>
                          </m:d>
                          <m:r>
                            <a:rPr lang="en-US" sz="2400" i="1" kern="100">
                              <a:effectLst/>
                              <a:latin typeface="Cambria Math" panose="02040503050406030204" pitchFamily="18" charset="0"/>
                              <a:ea typeface="Aptos" panose="020B0004020202020204" pitchFamily="34" charset="0"/>
                              <a:cs typeface="Arial" panose="020B0604020202020204" pitchFamily="34" charset="0"/>
                            </a:rPr>
                            <m:t> </m:t>
                          </m:r>
                          <m:r>
                            <a:rPr lang="en-US" sz="2400" i="1" kern="100">
                              <a:effectLst/>
                              <a:latin typeface="Cambria Math" panose="02040503050406030204" pitchFamily="18" charset="0"/>
                              <a:ea typeface="Aptos" panose="020B0004020202020204" pitchFamily="34" charset="0"/>
                              <a:cs typeface="Arial" panose="020B0604020202020204" pitchFamily="34" charset="0"/>
                            </a:rPr>
                            <m:t>𝑉</m:t>
                          </m:r>
                        </m:e>
                        <m:sub>
                          <m:r>
                            <a:rPr lang="en-US" sz="2400" i="1" kern="100">
                              <a:effectLst/>
                              <a:latin typeface="Cambria Math" panose="02040503050406030204" pitchFamily="18" charset="0"/>
                              <a:ea typeface="Aptos" panose="020B0004020202020204" pitchFamily="34" charset="0"/>
                              <a:cs typeface="Arial" panose="020B0604020202020204" pitchFamily="34" charset="0"/>
                            </a:rPr>
                            <m:t>𝑖𝑛</m:t>
                          </m:r>
                        </m:sub>
                      </m:sSub>
                      <m:r>
                        <a:rPr lang="en-US" sz="2400" i="1" kern="100">
                          <a:effectLst/>
                          <a:latin typeface="Cambria Math" panose="02040503050406030204" pitchFamily="18" charset="0"/>
                          <a:ea typeface="Aptos" panose="020B0004020202020204" pitchFamily="34" charset="0"/>
                          <a:cs typeface="Arial" panose="020B0604020202020204" pitchFamily="34" charset="0"/>
                        </a:rPr>
                        <m:t>+</m:t>
                      </m:r>
                      <m:sSub>
                        <m:sSubPr>
                          <m:ctrlPr>
                            <a:rPr lang="en-US" sz="2400" i="1" kern="100">
                              <a:effectLst/>
                              <a:latin typeface="Cambria Math" panose="02040503050406030204" pitchFamily="18" charset="0"/>
                              <a:ea typeface="Aptos" panose="020B0004020202020204" pitchFamily="34" charset="0"/>
                              <a:cs typeface="Arial" panose="020B0604020202020204" pitchFamily="34" charset="0"/>
                            </a:rPr>
                          </m:ctrlPr>
                        </m:sSubPr>
                        <m:e>
                          <m:r>
                            <a:rPr lang="en-US" sz="2400" i="1" kern="100">
                              <a:effectLst/>
                              <a:latin typeface="Cambria Math" panose="02040503050406030204" pitchFamily="18" charset="0"/>
                              <a:ea typeface="Aptos" panose="020B0004020202020204" pitchFamily="34" charset="0"/>
                              <a:cs typeface="Arial" panose="020B0604020202020204" pitchFamily="34" charset="0"/>
                            </a:rPr>
                            <m:t>𝑉</m:t>
                          </m:r>
                        </m:e>
                        <m:sub>
                          <m:r>
                            <a:rPr lang="en-US" sz="2400" i="1" kern="100">
                              <a:effectLst/>
                              <a:latin typeface="Cambria Math" panose="02040503050406030204" pitchFamily="18" charset="0"/>
                              <a:ea typeface="Aptos" panose="020B0004020202020204" pitchFamily="34" charset="0"/>
                              <a:cs typeface="Arial" panose="020B0604020202020204" pitchFamily="34" charset="0"/>
                            </a:rPr>
                            <m:t>𝑐</m:t>
                          </m:r>
                          <m:r>
                            <a:rPr lang="en-US" sz="2400" i="1" kern="100">
                              <a:effectLst/>
                              <a:latin typeface="Cambria Math" panose="02040503050406030204" pitchFamily="18" charset="0"/>
                              <a:ea typeface="Aptos" panose="020B0004020202020204" pitchFamily="34" charset="0"/>
                              <a:cs typeface="Arial" panose="020B0604020202020204" pitchFamily="34" charset="0"/>
                            </a:rPr>
                            <m:t>1</m:t>
                          </m:r>
                        </m:sub>
                      </m:sSub>
                      <m:r>
                        <a:rPr lang="en-US" sz="2400" i="1" kern="100">
                          <a:effectLst/>
                          <a:latin typeface="Cambria Math" panose="02040503050406030204" pitchFamily="18" charset="0"/>
                          <a:ea typeface="Aptos" panose="020B0004020202020204" pitchFamily="34" charset="0"/>
                          <a:cs typeface="Arial" panose="020B0604020202020204" pitchFamily="34" charset="0"/>
                        </a:rPr>
                        <m:t>+</m:t>
                      </m:r>
                      <m:sSub>
                        <m:sSubPr>
                          <m:ctrlPr>
                            <a:rPr lang="en-US" sz="2400" i="1" kern="100">
                              <a:effectLst/>
                              <a:latin typeface="Cambria Math" panose="02040503050406030204" pitchFamily="18" charset="0"/>
                              <a:ea typeface="Aptos" panose="020B0004020202020204" pitchFamily="34" charset="0"/>
                              <a:cs typeface="Arial" panose="020B0604020202020204" pitchFamily="34" charset="0"/>
                            </a:rPr>
                          </m:ctrlPr>
                        </m:sSubPr>
                        <m:e>
                          <m:r>
                            <a:rPr lang="en-US" sz="2400" i="1" kern="100">
                              <a:effectLst/>
                              <a:latin typeface="Cambria Math" panose="02040503050406030204" pitchFamily="18" charset="0"/>
                              <a:ea typeface="Aptos" panose="020B0004020202020204" pitchFamily="34" charset="0"/>
                              <a:cs typeface="Arial" panose="020B0604020202020204" pitchFamily="34" charset="0"/>
                            </a:rPr>
                            <m:t>𝑉</m:t>
                          </m:r>
                        </m:e>
                        <m:sub>
                          <m:r>
                            <a:rPr lang="en-US" sz="2400" i="1" kern="100">
                              <a:effectLst/>
                              <a:latin typeface="Cambria Math" panose="02040503050406030204" pitchFamily="18" charset="0"/>
                              <a:ea typeface="Aptos" panose="020B0004020202020204" pitchFamily="34" charset="0"/>
                              <a:cs typeface="Arial" panose="020B0604020202020204" pitchFamily="34" charset="0"/>
                            </a:rPr>
                            <m:t>𝑐𝑠</m:t>
                          </m:r>
                          <m:r>
                            <a:rPr lang="en-US" sz="2400" b="0" i="1" kern="100">
                              <a:effectLst/>
                              <a:latin typeface="Cambria Math" panose="02040503050406030204" pitchFamily="18" charset="0"/>
                              <a:ea typeface="Aptos" panose="020B0004020202020204" pitchFamily="34" charset="0"/>
                              <a:cs typeface="Arial" panose="020B0604020202020204" pitchFamily="34" charset="0"/>
                            </a:rPr>
                            <m:t>1</m:t>
                          </m:r>
                        </m:sub>
                      </m:sSub>
                      <m:r>
                        <a:rPr lang="en-US" sz="2400" b="0" i="1" kern="100">
                          <a:effectLst/>
                          <a:latin typeface="Cambria Math" panose="02040503050406030204" pitchFamily="18" charset="0"/>
                          <a:ea typeface="Aptos" panose="020B0004020202020204" pitchFamily="34" charset="0"/>
                          <a:cs typeface="Arial" panose="020B0604020202020204" pitchFamily="34" charset="0"/>
                        </a:rPr>
                        <m:t>+</m:t>
                      </m:r>
                      <m:sSub>
                        <m:sSubPr>
                          <m:ctrlPr>
                            <a:rPr lang="en-US" sz="2400" i="1" kern="100">
                              <a:effectLst/>
                              <a:latin typeface="Cambria Math" panose="02040503050406030204" pitchFamily="18" charset="0"/>
                              <a:ea typeface="Aptos" panose="020B0004020202020204" pitchFamily="34" charset="0"/>
                              <a:cs typeface="Arial" panose="020B0604020202020204" pitchFamily="34" charset="0"/>
                            </a:rPr>
                          </m:ctrlPr>
                        </m:sSubPr>
                        <m:e>
                          <m:r>
                            <a:rPr lang="en-US" sz="2400" i="1" kern="100">
                              <a:effectLst/>
                              <a:latin typeface="Cambria Math" panose="02040503050406030204" pitchFamily="18" charset="0"/>
                              <a:ea typeface="Aptos" panose="020B0004020202020204" pitchFamily="34" charset="0"/>
                              <a:cs typeface="Arial" panose="020B0604020202020204" pitchFamily="34" charset="0"/>
                            </a:rPr>
                            <m:t>𝑉</m:t>
                          </m:r>
                        </m:e>
                        <m:sub>
                          <m:r>
                            <a:rPr lang="en-US" sz="2400" i="1" kern="100">
                              <a:effectLst/>
                              <a:latin typeface="Cambria Math" panose="02040503050406030204" pitchFamily="18" charset="0"/>
                              <a:ea typeface="Aptos" panose="020B0004020202020204" pitchFamily="34" charset="0"/>
                              <a:cs typeface="Arial" panose="020B0604020202020204" pitchFamily="34" charset="0"/>
                            </a:rPr>
                            <m:t>𝑐𝑠</m:t>
                          </m:r>
                          <m:r>
                            <a:rPr lang="en-US" sz="2400" b="0" i="1" kern="100">
                              <a:effectLst/>
                              <a:latin typeface="Cambria Math" panose="02040503050406030204" pitchFamily="18" charset="0"/>
                              <a:ea typeface="Aptos" panose="020B0004020202020204" pitchFamily="34" charset="0"/>
                              <a:cs typeface="Arial" panose="020B0604020202020204" pitchFamily="34" charset="0"/>
                            </a:rPr>
                            <m:t>2</m:t>
                          </m:r>
                        </m:sub>
                      </m:sSub>
                      <m:r>
                        <a:rPr lang="en-US" sz="2400" i="1" kern="100">
                          <a:effectLst/>
                          <a:latin typeface="Cambria Math" panose="02040503050406030204" pitchFamily="18" charset="0"/>
                          <a:ea typeface="Aptos" panose="020B0004020202020204" pitchFamily="34" charset="0"/>
                          <a:cs typeface="Arial" panose="020B0604020202020204" pitchFamily="34" charset="0"/>
                        </a:rPr>
                        <m:t>=</m:t>
                      </m:r>
                      <m:sSub>
                        <m:sSubPr>
                          <m:ctrlPr>
                            <a:rPr lang="en-US" sz="2400" i="1" kern="100">
                              <a:effectLst/>
                              <a:latin typeface="Cambria Math" panose="02040503050406030204" pitchFamily="18" charset="0"/>
                              <a:ea typeface="Aptos" panose="020B0004020202020204" pitchFamily="34" charset="0"/>
                              <a:cs typeface="Arial" panose="020B0604020202020204" pitchFamily="34" charset="0"/>
                            </a:rPr>
                          </m:ctrlPr>
                        </m:sSubPr>
                        <m:e>
                          <m:r>
                            <a:rPr lang="en-US" sz="2400" i="1" kern="100">
                              <a:effectLst/>
                              <a:latin typeface="Cambria Math" panose="02040503050406030204" pitchFamily="18" charset="0"/>
                              <a:ea typeface="Aptos" panose="020B0004020202020204" pitchFamily="34" charset="0"/>
                              <a:cs typeface="Arial" panose="020B0604020202020204" pitchFamily="34" charset="0"/>
                            </a:rPr>
                            <m:t>𝑉</m:t>
                          </m:r>
                        </m:e>
                        <m:sub>
                          <m:r>
                            <a:rPr lang="en-US" sz="2400" i="1" kern="100">
                              <a:effectLst/>
                              <a:latin typeface="Cambria Math" panose="02040503050406030204" pitchFamily="18" charset="0"/>
                              <a:ea typeface="Aptos" panose="020B0004020202020204" pitchFamily="34" charset="0"/>
                              <a:cs typeface="Arial" panose="020B0604020202020204" pitchFamily="34" charset="0"/>
                            </a:rPr>
                            <m:t>0</m:t>
                          </m:r>
                        </m:sub>
                      </m:sSub>
                    </m:oMath>
                  </m:oMathPara>
                </a14:m>
                <a:endParaRPr lang="en-US" sz="2400" dirty="0"/>
              </a:p>
              <a:p>
                <a:pPr marL="0" indent="0">
                  <a:buNone/>
                </a:pPr>
                <a:endParaRPr lang="en-US" sz="2000" dirty="0"/>
              </a:p>
              <a:p>
                <a:pPr marL="0" indent="0">
                  <a:buNone/>
                </a:pPr>
                <a:endParaRPr lang="he-IL" sz="2000" dirty="0"/>
              </a:p>
              <a:p>
                <a:pPr marL="0" indent="0">
                  <a:buNone/>
                </a:pPr>
                <a:endParaRPr lang="he-IL" sz="2000" dirty="0"/>
              </a:p>
              <a:p>
                <a:pPr marL="0" indent="0">
                  <a:buNone/>
                </a:pPr>
                <a:endParaRPr lang="he-IL" sz="2000" dirty="0"/>
              </a:p>
            </p:txBody>
          </p:sp>
        </mc:Choice>
        <mc:Fallback>
          <p:sp>
            <p:nvSpPr>
              <p:cNvPr id="3" name="מציין מיקום תוכן 2">
                <a:extLst>
                  <a:ext uri="{FF2B5EF4-FFF2-40B4-BE49-F238E27FC236}">
                    <a16:creationId xmlns:a16="http://schemas.microsoft.com/office/drawing/2014/main" id="{565D6EC1-ADBE-E158-C95E-A3C95A608996}"/>
                  </a:ext>
                </a:extLst>
              </p:cNvPr>
              <p:cNvSpPr>
                <a:spLocks noGrp="1" noRot="1" noChangeAspect="1" noMove="1" noResize="1" noEditPoints="1" noAdjustHandles="1" noChangeArrowheads="1" noChangeShapeType="1" noTextEdit="1"/>
              </p:cNvSpPr>
              <p:nvPr>
                <p:ph idx="1"/>
              </p:nvPr>
            </p:nvSpPr>
            <p:spPr>
              <a:xfrm>
                <a:off x="616017" y="2551176"/>
                <a:ext cx="10696922" cy="3591207"/>
              </a:xfrm>
              <a:blipFill>
                <a:blip r:embed="rId2"/>
                <a:stretch>
                  <a:fillRect l="-798" t="-2377" r="-912"/>
                </a:stretch>
              </a:blipFill>
            </p:spPr>
            <p:txBody>
              <a:bodyPr/>
              <a:lstStyle/>
              <a:p>
                <a:r>
                  <a:rPr lang="he-IL">
                    <a:noFill/>
                  </a:rPr>
                  <a:t> </a:t>
                </a:r>
              </a:p>
            </p:txBody>
          </p:sp>
        </mc:Fallback>
      </mc:AlternateContent>
      <p:pic>
        <p:nvPicPr>
          <p:cNvPr id="23" name="תמונה 22" descr="תמונה שמכילה תרשים, טקסט, תוכנית, שרטוט טכני&#10;&#10;התיאור נוצר באופן אוטומטי">
            <a:extLst>
              <a:ext uri="{FF2B5EF4-FFF2-40B4-BE49-F238E27FC236}">
                <a16:creationId xmlns:a16="http://schemas.microsoft.com/office/drawing/2014/main" id="{3722AAC7-B455-C4BF-4537-38FDE80BF61B}"/>
              </a:ext>
            </a:extLst>
          </p:cNvPr>
          <p:cNvPicPr>
            <a:picLocks noChangeAspect="1"/>
          </p:cNvPicPr>
          <p:nvPr/>
        </p:nvPicPr>
        <p:blipFill rotWithShape="1">
          <a:blip r:embed="rId3">
            <a:extLst>
              <a:ext uri="{28A0092B-C50C-407E-A947-70E740481C1C}">
                <a14:useLocalDpi xmlns:a14="http://schemas.microsoft.com/office/drawing/2010/main" val="0"/>
              </a:ext>
            </a:extLst>
          </a:blip>
          <a:srcRect l="4850" t="2264" r="2132" b="3297"/>
          <a:stretch/>
        </p:blipFill>
        <p:spPr>
          <a:xfrm>
            <a:off x="7777909" y="3183875"/>
            <a:ext cx="4318611" cy="3674125"/>
          </a:xfrm>
          <a:prstGeom prst="rect">
            <a:avLst/>
          </a:prstGeom>
        </p:spPr>
      </p:pic>
    </p:spTree>
    <p:extLst>
      <p:ext uri="{BB962C8B-B14F-4D97-AF65-F5344CB8AC3E}">
        <p14:creationId xmlns:p14="http://schemas.microsoft.com/office/powerpoint/2010/main" val="378565838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invX="1"/>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930E8D2-3228-89C5-A22C-848F57D36C86}"/>
              </a:ext>
            </a:extLst>
          </p:cNvPr>
          <p:cNvSpPr>
            <a:spLocks noGrp="1"/>
          </p:cNvSpPr>
          <p:nvPr>
            <p:ph type="title"/>
          </p:nvPr>
        </p:nvSpPr>
        <p:spPr/>
        <p:txBody>
          <a:bodyPr/>
          <a:lstStyle/>
          <a:p>
            <a:pPr algn="l"/>
            <a:r>
              <a:rPr lang="en-US" dirty="0"/>
              <a:t>CCM equations and operations</a:t>
            </a:r>
            <a:endParaRPr lang="he-IL" dirty="0"/>
          </a:p>
        </p:txBody>
      </p:sp>
      <p:pic>
        <p:nvPicPr>
          <p:cNvPr id="5" name="מציין מיקום תוכן 4" descr="תמונה שמכילה טקסט, תרשים, קו, תוכנית&#10;&#10;התיאור נוצר באופן אוטומטי">
            <a:extLst>
              <a:ext uri="{FF2B5EF4-FFF2-40B4-BE49-F238E27FC236}">
                <a16:creationId xmlns:a16="http://schemas.microsoft.com/office/drawing/2014/main" id="{48AEC25B-F4AD-1E69-1EF2-11C4ACEC3A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09374" y="2868362"/>
            <a:ext cx="5050493" cy="3989638"/>
          </a:xfrm>
        </p:spPr>
      </p:pic>
      <mc:AlternateContent xmlns:mc="http://schemas.openxmlformats.org/markup-compatibility/2006" xmlns:a14="http://schemas.microsoft.com/office/drawing/2010/main">
        <mc:Choice Requires="a14">
          <p:sp>
            <p:nvSpPr>
              <p:cNvPr id="7" name="תיבת טקסט 6">
                <a:extLst>
                  <a:ext uri="{FF2B5EF4-FFF2-40B4-BE49-F238E27FC236}">
                    <a16:creationId xmlns:a16="http://schemas.microsoft.com/office/drawing/2014/main" id="{5C56246C-0948-B4E2-BB5A-FFCFF97E6B1F}"/>
                  </a:ext>
                </a:extLst>
              </p:cNvPr>
              <p:cNvSpPr txBox="1"/>
              <p:nvPr/>
            </p:nvSpPr>
            <p:spPr>
              <a:xfrm>
                <a:off x="1013374" y="3016251"/>
                <a:ext cx="6096000" cy="1569660"/>
              </a:xfrm>
              <a:prstGeom prst="rect">
                <a:avLst/>
              </a:prstGeom>
              <a:noFill/>
            </p:spPr>
            <p:txBody>
              <a:bodyPr wrap="square">
                <a:spAutoFit/>
              </a:bodyPr>
              <a:lstStyle/>
              <a:p>
                <a:pPr algn="l"/>
                <a14:m>
                  <m:oMathPara xmlns:m="http://schemas.openxmlformats.org/officeDocument/2006/math">
                    <m:oMathParaPr>
                      <m:jc m:val="left"/>
                    </m:oMathParaPr>
                    <m:oMath xmlns:m="http://schemas.openxmlformats.org/officeDocument/2006/math">
                      <m:d>
                        <m:dPr>
                          <m:ctrlPr>
                            <a:rPr lang="en-US" sz="2400" i="1" kern="100" smtClean="0">
                              <a:solidFill>
                                <a:schemeClr val="tx1"/>
                              </a:solidFill>
                              <a:latin typeface="Cambria Math" panose="02040503050406030204" pitchFamily="18" charset="0"/>
                              <a:ea typeface="Aptos" panose="020B0004020202020204" pitchFamily="34" charset="0"/>
                              <a:cs typeface="Arial" panose="020B0604020202020204" pitchFamily="34" charset="0"/>
                            </a:rPr>
                          </m:ctrlPr>
                        </m:dPr>
                        <m:e>
                          <m:r>
                            <a:rPr lang="en-US" sz="2400" b="0" i="1" kern="100" smtClean="0">
                              <a:solidFill>
                                <a:schemeClr val="tx1"/>
                              </a:solidFill>
                              <a:latin typeface="Cambria Math" panose="02040503050406030204" pitchFamily="18" charset="0"/>
                              <a:ea typeface="Aptos" panose="020B0004020202020204" pitchFamily="34" charset="0"/>
                              <a:cs typeface="Arial" panose="020B0604020202020204" pitchFamily="34" charset="0"/>
                            </a:rPr>
                            <m:t>5</m:t>
                          </m:r>
                        </m:e>
                      </m:d>
                      <m:sSub>
                        <m:sSubPr>
                          <m:ctrlPr>
                            <a:rPr lang="en-US" sz="2400" i="1" kern="100">
                              <a:solidFill>
                                <a:schemeClr val="tx1"/>
                              </a:solidFill>
                              <a:latin typeface="Cambria Math" panose="02040503050406030204" pitchFamily="18" charset="0"/>
                              <a:ea typeface="Aptos" panose="020B0004020202020204" pitchFamily="34" charset="0"/>
                              <a:cs typeface="Arial" panose="020B0604020202020204" pitchFamily="34" charset="0"/>
                            </a:rPr>
                          </m:ctrlPr>
                        </m:sSubPr>
                        <m:e>
                          <m:r>
                            <a:rPr lang="en-US" sz="2400" i="1" kern="100">
                              <a:solidFill>
                                <a:schemeClr val="tx1"/>
                              </a:solidFill>
                              <a:latin typeface="Cambria Math" panose="02040503050406030204" pitchFamily="18" charset="0"/>
                              <a:ea typeface="Aptos" panose="020B0004020202020204" pitchFamily="34" charset="0"/>
                              <a:cs typeface="Arial" panose="020B0604020202020204" pitchFamily="34" charset="0"/>
                            </a:rPr>
                            <m:t> </m:t>
                          </m:r>
                          <m:r>
                            <a:rPr lang="en-US" sz="2400" i="1" kern="100">
                              <a:solidFill>
                                <a:schemeClr val="tx1"/>
                              </a:solidFill>
                              <a:latin typeface="Cambria Math" panose="02040503050406030204" pitchFamily="18" charset="0"/>
                              <a:ea typeface="Aptos" panose="020B0004020202020204" pitchFamily="34" charset="0"/>
                              <a:cs typeface="Arial" panose="020B0604020202020204" pitchFamily="34" charset="0"/>
                            </a:rPr>
                            <m:t>𝑉</m:t>
                          </m:r>
                        </m:e>
                        <m:sub>
                          <m:r>
                            <a:rPr lang="en-US" sz="2400" i="1" kern="100">
                              <a:solidFill>
                                <a:schemeClr val="tx1"/>
                              </a:solidFill>
                              <a:latin typeface="Cambria Math" panose="02040503050406030204" pitchFamily="18" charset="0"/>
                              <a:ea typeface="Aptos" panose="020B0004020202020204" pitchFamily="34" charset="0"/>
                              <a:cs typeface="Arial" panose="020B0604020202020204" pitchFamily="34" charset="0"/>
                            </a:rPr>
                            <m:t>𝑖𝑛</m:t>
                          </m:r>
                        </m:sub>
                      </m:sSub>
                      <m:r>
                        <a:rPr lang="en-US" sz="2400" i="1" kern="100">
                          <a:solidFill>
                            <a:schemeClr val="tx1"/>
                          </a:solidFill>
                          <a:latin typeface="Cambria Math" panose="02040503050406030204" pitchFamily="18" charset="0"/>
                          <a:ea typeface="Aptos" panose="020B0004020202020204" pitchFamily="34" charset="0"/>
                          <a:cs typeface="Arial" panose="020B0604020202020204" pitchFamily="34" charset="0"/>
                        </a:rPr>
                        <m:t>+</m:t>
                      </m:r>
                      <m:sSub>
                        <m:sSubPr>
                          <m:ctrlPr>
                            <a:rPr lang="en-US" sz="2400" i="1" kern="100">
                              <a:solidFill>
                                <a:schemeClr val="tx1"/>
                              </a:solidFill>
                              <a:latin typeface="Cambria Math" panose="02040503050406030204" pitchFamily="18" charset="0"/>
                              <a:ea typeface="Aptos" panose="020B0004020202020204" pitchFamily="34" charset="0"/>
                              <a:cs typeface="Arial" panose="020B0604020202020204" pitchFamily="34" charset="0"/>
                            </a:rPr>
                          </m:ctrlPr>
                        </m:sSubPr>
                        <m:e>
                          <m:r>
                            <a:rPr lang="en-US" sz="2400" i="1" kern="100">
                              <a:solidFill>
                                <a:schemeClr val="tx1"/>
                              </a:solidFill>
                              <a:latin typeface="Cambria Math" panose="02040503050406030204" pitchFamily="18" charset="0"/>
                              <a:ea typeface="Aptos" panose="020B0004020202020204" pitchFamily="34" charset="0"/>
                              <a:cs typeface="Arial" panose="020B0604020202020204" pitchFamily="34" charset="0"/>
                            </a:rPr>
                            <m:t>𝑉</m:t>
                          </m:r>
                        </m:e>
                        <m:sub>
                          <m:r>
                            <a:rPr lang="en-US" sz="2400" i="1" kern="100">
                              <a:solidFill>
                                <a:schemeClr val="tx1"/>
                              </a:solidFill>
                              <a:latin typeface="Cambria Math" panose="02040503050406030204" pitchFamily="18" charset="0"/>
                              <a:ea typeface="Aptos" panose="020B0004020202020204" pitchFamily="34" charset="0"/>
                              <a:cs typeface="Arial" panose="020B0604020202020204" pitchFamily="34" charset="0"/>
                            </a:rPr>
                            <m:t>𝑐</m:t>
                          </m:r>
                          <m:r>
                            <a:rPr lang="en-US" sz="2400" i="1" kern="100">
                              <a:solidFill>
                                <a:schemeClr val="tx1"/>
                              </a:solidFill>
                              <a:latin typeface="Cambria Math" panose="02040503050406030204" pitchFamily="18" charset="0"/>
                              <a:ea typeface="Aptos" panose="020B0004020202020204" pitchFamily="34" charset="0"/>
                              <a:cs typeface="Arial" panose="020B0604020202020204" pitchFamily="34" charset="0"/>
                            </a:rPr>
                            <m:t>1</m:t>
                          </m:r>
                        </m:sub>
                      </m:sSub>
                      <m:r>
                        <a:rPr lang="en-US" sz="2400" i="1" kern="100">
                          <a:solidFill>
                            <a:schemeClr val="tx1"/>
                          </a:solidFill>
                          <a:latin typeface="Cambria Math" panose="02040503050406030204" pitchFamily="18" charset="0"/>
                          <a:ea typeface="Aptos" panose="020B0004020202020204" pitchFamily="34" charset="0"/>
                          <a:cs typeface="Arial" panose="020B0604020202020204" pitchFamily="34" charset="0"/>
                        </a:rPr>
                        <m:t>+</m:t>
                      </m:r>
                      <m:sSub>
                        <m:sSubPr>
                          <m:ctrlPr>
                            <a:rPr lang="en-US" sz="2400" i="1" kern="100">
                              <a:solidFill>
                                <a:schemeClr val="tx1"/>
                              </a:solidFill>
                              <a:latin typeface="Cambria Math" panose="02040503050406030204" pitchFamily="18" charset="0"/>
                              <a:ea typeface="Aptos" panose="020B0004020202020204" pitchFamily="34" charset="0"/>
                              <a:cs typeface="Arial" panose="020B0604020202020204" pitchFamily="34" charset="0"/>
                            </a:rPr>
                          </m:ctrlPr>
                        </m:sSubPr>
                        <m:e>
                          <m:r>
                            <a:rPr lang="en-US" sz="2400" i="1" kern="100">
                              <a:solidFill>
                                <a:schemeClr val="tx1"/>
                              </a:solidFill>
                              <a:latin typeface="Cambria Math" panose="02040503050406030204" pitchFamily="18" charset="0"/>
                              <a:ea typeface="Aptos" panose="020B0004020202020204" pitchFamily="34" charset="0"/>
                              <a:cs typeface="Arial" panose="020B0604020202020204" pitchFamily="34" charset="0"/>
                            </a:rPr>
                            <m:t>𝑉</m:t>
                          </m:r>
                        </m:e>
                        <m:sub>
                          <m:r>
                            <a:rPr lang="en-US" sz="2400" i="1" kern="100">
                              <a:solidFill>
                                <a:schemeClr val="tx1"/>
                              </a:solidFill>
                              <a:latin typeface="Cambria Math" panose="02040503050406030204" pitchFamily="18" charset="0"/>
                              <a:ea typeface="Aptos" panose="020B0004020202020204" pitchFamily="34" charset="0"/>
                              <a:cs typeface="Arial" panose="020B0604020202020204" pitchFamily="34" charset="0"/>
                            </a:rPr>
                            <m:t>𝑐</m:t>
                          </m:r>
                          <m:r>
                            <a:rPr lang="en-US" sz="2400" i="1" kern="100">
                              <a:solidFill>
                                <a:schemeClr val="tx1"/>
                              </a:solidFill>
                              <a:latin typeface="Cambria Math" panose="02040503050406030204" pitchFamily="18" charset="0"/>
                              <a:ea typeface="Aptos" panose="020B0004020202020204" pitchFamily="34" charset="0"/>
                              <a:cs typeface="Arial" panose="020B0604020202020204" pitchFamily="34" charset="0"/>
                            </a:rPr>
                            <m:t>2</m:t>
                          </m:r>
                        </m:sub>
                      </m:sSub>
                      <m:r>
                        <a:rPr lang="en-US" sz="2400" i="1" kern="100">
                          <a:solidFill>
                            <a:schemeClr val="tx1"/>
                          </a:solidFill>
                          <a:latin typeface="Cambria Math" panose="02040503050406030204" pitchFamily="18" charset="0"/>
                          <a:ea typeface="Aptos" panose="020B0004020202020204" pitchFamily="34" charset="0"/>
                          <a:cs typeface="Arial" panose="020B0604020202020204" pitchFamily="34" charset="0"/>
                        </a:rPr>
                        <m:t>+</m:t>
                      </m:r>
                      <m:sSub>
                        <m:sSubPr>
                          <m:ctrlPr>
                            <a:rPr lang="en-US" sz="2400" i="1" kern="100">
                              <a:solidFill>
                                <a:schemeClr val="tx1"/>
                              </a:solidFill>
                              <a:latin typeface="Cambria Math" panose="02040503050406030204" pitchFamily="18" charset="0"/>
                              <a:ea typeface="Aptos" panose="020B0004020202020204" pitchFamily="34" charset="0"/>
                              <a:cs typeface="Arial" panose="020B0604020202020204" pitchFamily="34" charset="0"/>
                            </a:rPr>
                          </m:ctrlPr>
                        </m:sSubPr>
                        <m:e>
                          <m:r>
                            <a:rPr lang="en-US" sz="2400" i="1" kern="100">
                              <a:solidFill>
                                <a:schemeClr val="tx1"/>
                              </a:solidFill>
                              <a:latin typeface="Cambria Math" panose="02040503050406030204" pitchFamily="18" charset="0"/>
                              <a:ea typeface="Aptos" panose="020B0004020202020204" pitchFamily="34" charset="0"/>
                              <a:cs typeface="Arial" panose="020B0604020202020204" pitchFamily="34" charset="0"/>
                            </a:rPr>
                            <m:t>𝑉</m:t>
                          </m:r>
                        </m:e>
                        <m:sub>
                          <m:r>
                            <a:rPr lang="en-US" sz="2400" i="1" kern="100">
                              <a:solidFill>
                                <a:schemeClr val="tx1"/>
                              </a:solidFill>
                              <a:latin typeface="Cambria Math" panose="02040503050406030204" pitchFamily="18" charset="0"/>
                              <a:ea typeface="Aptos" panose="020B0004020202020204" pitchFamily="34" charset="0"/>
                              <a:cs typeface="Arial" panose="020B0604020202020204" pitchFamily="34" charset="0"/>
                            </a:rPr>
                            <m:t>𝑐𝑠</m:t>
                          </m:r>
                          <m:r>
                            <a:rPr lang="en-US" sz="2400" i="1" kern="100">
                              <a:solidFill>
                                <a:schemeClr val="tx1"/>
                              </a:solidFill>
                              <a:latin typeface="Cambria Math" panose="02040503050406030204" pitchFamily="18" charset="0"/>
                              <a:ea typeface="Aptos" panose="020B0004020202020204" pitchFamily="34" charset="0"/>
                              <a:cs typeface="Arial" panose="020B0604020202020204" pitchFamily="34" charset="0"/>
                            </a:rPr>
                            <m:t>2</m:t>
                          </m:r>
                        </m:sub>
                      </m:sSub>
                      <m:r>
                        <a:rPr lang="en-US" sz="2400" i="1" kern="100">
                          <a:solidFill>
                            <a:schemeClr val="tx1"/>
                          </a:solidFill>
                          <a:latin typeface="Cambria Math" panose="02040503050406030204" pitchFamily="18" charset="0"/>
                          <a:ea typeface="Aptos" panose="020B0004020202020204" pitchFamily="34" charset="0"/>
                          <a:cs typeface="Arial" panose="020B0604020202020204" pitchFamily="34" charset="0"/>
                        </a:rPr>
                        <m:t>=</m:t>
                      </m:r>
                      <m:sSub>
                        <m:sSubPr>
                          <m:ctrlPr>
                            <a:rPr lang="en-US" sz="2400" i="1" kern="100">
                              <a:solidFill>
                                <a:schemeClr val="tx1"/>
                              </a:solidFill>
                              <a:latin typeface="Cambria Math" panose="02040503050406030204" pitchFamily="18" charset="0"/>
                              <a:ea typeface="Aptos" panose="020B0004020202020204" pitchFamily="34" charset="0"/>
                              <a:cs typeface="Arial" panose="020B0604020202020204" pitchFamily="34" charset="0"/>
                            </a:rPr>
                          </m:ctrlPr>
                        </m:sSubPr>
                        <m:e>
                          <m:r>
                            <a:rPr lang="en-US" sz="2400" i="1" kern="100">
                              <a:solidFill>
                                <a:schemeClr val="tx1"/>
                              </a:solidFill>
                              <a:latin typeface="Cambria Math" panose="02040503050406030204" pitchFamily="18" charset="0"/>
                              <a:ea typeface="Aptos" panose="020B0004020202020204" pitchFamily="34" charset="0"/>
                              <a:cs typeface="Arial" panose="020B0604020202020204" pitchFamily="34" charset="0"/>
                            </a:rPr>
                            <m:t>𝑉</m:t>
                          </m:r>
                        </m:e>
                        <m:sub>
                          <m:r>
                            <a:rPr lang="en-US" sz="2400" i="1" kern="100">
                              <a:solidFill>
                                <a:schemeClr val="tx1"/>
                              </a:solidFill>
                              <a:latin typeface="Cambria Math" panose="02040503050406030204" pitchFamily="18" charset="0"/>
                              <a:ea typeface="Aptos" panose="020B0004020202020204" pitchFamily="34" charset="0"/>
                              <a:cs typeface="Arial" panose="020B0604020202020204" pitchFamily="34" charset="0"/>
                            </a:rPr>
                            <m:t>0</m:t>
                          </m:r>
                        </m:sub>
                      </m:sSub>
                    </m:oMath>
                  </m:oMathPara>
                </a14:m>
                <a:endParaRPr lang="en-US" sz="2400" i="1" kern="100" dirty="0">
                  <a:solidFill>
                    <a:schemeClr val="tx1"/>
                  </a:solidFill>
                  <a:latin typeface="Cambria Math" panose="02040503050406030204" pitchFamily="18" charset="0"/>
                  <a:ea typeface="Aptos" panose="020B0004020202020204" pitchFamily="34" charset="0"/>
                  <a:cs typeface="Arial" panose="020B0604020202020204" pitchFamily="34" charset="0"/>
                </a:endParaRPr>
              </a:p>
              <a:p>
                <a:pPr algn="l"/>
                <a:r>
                  <a:rPr lang="en-US" sz="2400" kern="100" dirty="0">
                    <a:solidFill>
                      <a:schemeClr val="tx1"/>
                    </a:solidFill>
                    <a:ea typeface="Aptos" panose="020B0004020202020204" pitchFamily="34" charset="0"/>
                    <a:cs typeface="Arial" panose="020B0604020202020204" pitchFamily="34" charset="0"/>
                  </a:rPr>
                  <a:t>(6) </a:t>
                </a:r>
                <a14:m>
                  <m:oMath xmlns:m="http://schemas.openxmlformats.org/officeDocument/2006/math">
                    <m:sSub>
                      <m:sSubPr>
                        <m:ctrlPr>
                          <a:rPr lang="en-US" sz="2400" i="1" kern="100">
                            <a:solidFill>
                              <a:schemeClr val="tx1"/>
                            </a:solidFill>
                            <a:effectLst/>
                            <a:latin typeface="Cambria Math" panose="02040503050406030204" pitchFamily="18" charset="0"/>
                            <a:ea typeface="Aptos" panose="020B0004020202020204" pitchFamily="34" charset="0"/>
                            <a:cs typeface="Arial" panose="020B0604020202020204" pitchFamily="34" charset="0"/>
                          </a:rPr>
                        </m:ctrlPr>
                      </m:sSubPr>
                      <m:e>
                        <m:r>
                          <a:rPr lang="en-US" sz="2400" i="1" kern="100">
                            <a:solidFill>
                              <a:schemeClr val="tx1"/>
                            </a:solidFill>
                            <a:effectLst/>
                            <a:latin typeface="Cambria Math" panose="02040503050406030204" pitchFamily="18" charset="0"/>
                            <a:ea typeface="Aptos" panose="020B0004020202020204" pitchFamily="34" charset="0"/>
                            <a:cs typeface="Arial" panose="020B0604020202020204" pitchFamily="34" charset="0"/>
                          </a:rPr>
                          <m:t>𝑉</m:t>
                        </m:r>
                      </m:e>
                      <m:sub>
                        <m:r>
                          <a:rPr lang="en-US" sz="2400" i="1" kern="100">
                            <a:solidFill>
                              <a:schemeClr val="tx1"/>
                            </a:solidFill>
                            <a:effectLst/>
                            <a:latin typeface="Cambria Math" panose="02040503050406030204" pitchFamily="18" charset="0"/>
                            <a:ea typeface="Aptos" panose="020B0004020202020204" pitchFamily="34" charset="0"/>
                            <a:cs typeface="Arial" panose="020B0604020202020204" pitchFamily="34" charset="0"/>
                          </a:rPr>
                          <m:t>𝑐𝑠</m:t>
                        </m:r>
                        <m:r>
                          <a:rPr lang="en-US" sz="2400" i="1" kern="100">
                            <a:solidFill>
                              <a:schemeClr val="tx1"/>
                            </a:solidFill>
                            <a:effectLst/>
                            <a:latin typeface="Cambria Math" panose="02040503050406030204" pitchFamily="18" charset="0"/>
                            <a:ea typeface="Aptos" panose="020B0004020202020204" pitchFamily="34" charset="0"/>
                            <a:cs typeface="Arial" panose="020B0604020202020204" pitchFamily="34" charset="0"/>
                          </a:rPr>
                          <m:t>1</m:t>
                        </m:r>
                      </m:sub>
                    </m:sSub>
                    <m:r>
                      <a:rPr lang="en-US" sz="2400" i="1" kern="100" smtClean="0">
                        <a:solidFill>
                          <a:schemeClr val="tx1"/>
                        </a:solidFill>
                        <a:effectLst/>
                        <a:latin typeface="Cambria Math" panose="02040503050406030204" pitchFamily="18" charset="0"/>
                        <a:ea typeface="Aptos" panose="020B0004020202020204" pitchFamily="34" charset="0"/>
                        <a:cs typeface="Arial" panose="020B0604020202020204" pitchFamily="34" charset="0"/>
                      </a:rPr>
                      <m:t> </m:t>
                    </m:r>
                    <m:r>
                      <a:rPr lang="en-US" sz="2400" i="1" kern="100">
                        <a:solidFill>
                          <a:schemeClr val="tx1"/>
                        </a:solidFill>
                        <a:effectLst/>
                        <a:latin typeface="Cambria Math" panose="02040503050406030204" pitchFamily="18" charset="0"/>
                        <a:ea typeface="Aptos" panose="020B0004020202020204" pitchFamily="34" charset="0"/>
                        <a:cs typeface="Arial" panose="020B0604020202020204" pitchFamily="34" charset="0"/>
                      </a:rPr>
                      <m:t>=</m:t>
                    </m:r>
                    <m:sSub>
                      <m:sSubPr>
                        <m:ctrlPr>
                          <a:rPr lang="en-US" sz="2400" i="1" kern="100" smtClean="0">
                            <a:solidFill>
                              <a:schemeClr val="tx1"/>
                            </a:solidFill>
                            <a:effectLst/>
                            <a:latin typeface="Cambria Math" panose="02040503050406030204" pitchFamily="18" charset="0"/>
                            <a:ea typeface="Aptos" panose="020B0004020202020204" pitchFamily="34" charset="0"/>
                            <a:cs typeface="Arial" panose="020B0604020202020204" pitchFamily="34" charset="0"/>
                          </a:rPr>
                        </m:ctrlPr>
                      </m:sSubPr>
                      <m:e>
                        <m:r>
                          <a:rPr lang="en-US" sz="2400" i="1" kern="100">
                            <a:solidFill>
                              <a:schemeClr val="tx1"/>
                            </a:solidFill>
                            <a:effectLst/>
                            <a:latin typeface="Cambria Math" panose="02040503050406030204" pitchFamily="18" charset="0"/>
                            <a:ea typeface="Aptos" panose="020B0004020202020204" pitchFamily="34" charset="0"/>
                            <a:cs typeface="Arial" panose="020B0604020202020204" pitchFamily="34" charset="0"/>
                          </a:rPr>
                          <m:t>𝑉</m:t>
                        </m:r>
                      </m:e>
                      <m:sub>
                        <m:r>
                          <a:rPr lang="en-US" sz="2400" i="1" kern="100">
                            <a:solidFill>
                              <a:schemeClr val="tx1"/>
                            </a:solidFill>
                            <a:effectLst/>
                            <a:latin typeface="Cambria Math" panose="02040503050406030204" pitchFamily="18" charset="0"/>
                            <a:ea typeface="Aptos" panose="020B0004020202020204" pitchFamily="34" charset="0"/>
                            <a:cs typeface="Arial" panose="020B0604020202020204" pitchFamily="34" charset="0"/>
                          </a:rPr>
                          <m:t>𝑐𝑠</m:t>
                        </m:r>
                        <m:r>
                          <a:rPr lang="en-US" sz="2400" b="0" i="1" kern="100" smtClean="0">
                            <a:solidFill>
                              <a:schemeClr val="tx1"/>
                            </a:solidFill>
                            <a:effectLst/>
                            <a:latin typeface="Cambria Math" panose="02040503050406030204" pitchFamily="18" charset="0"/>
                            <a:ea typeface="Aptos" panose="020B0004020202020204" pitchFamily="34" charset="0"/>
                            <a:cs typeface="Arial" panose="020B0604020202020204" pitchFamily="34" charset="0"/>
                          </a:rPr>
                          <m:t>2</m:t>
                        </m:r>
                      </m:sub>
                    </m:sSub>
                  </m:oMath>
                </a14:m>
                <a:endParaRPr lang="en-US" sz="2400" kern="100" dirty="0">
                  <a:solidFill>
                    <a:schemeClr val="tx1"/>
                  </a:solidFill>
                  <a:latin typeface="Aptos" panose="020B0004020202020204" pitchFamily="34" charset="0"/>
                  <a:ea typeface="Aptos" panose="020B0004020202020204" pitchFamily="34" charset="0"/>
                  <a:cs typeface="Arial" panose="020B0604020202020204" pitchFamily="34" charset="0"/>
                </a:endParaRPr>
              </a:p>
              <a:p>
                <a:pPr algn="l"/>
                <a:r>
                  <a:rPr lang="en-US" sz="2400" dirty="0">
                    <a:solidFill>
                      <a:schemeClr val="tx1"/>
                    </a:solidFill>
                    <a:effectLst/>
                    <a:ea typeface="Aptos" panose="020B0004020202020204" pitchFamily="34" charset="0"/>
                    <a:cs typeface="Arial" panose="020B0604020202020204" pitchFamily="34" charset="0"/>
                  </a:rPr>
                  <a:t>(7)</a:t>
                </a:r>
                <a14:m>
                  <m:oMath xmlns:m="http://schemas.openxmlformats.org/officeDocument/2006/math">
                    <m:sSub>
                      <m:sSubPr>
                        <m:ctrlPr>
                          <a:rPr lang="en-US" sz="2400" i="1" kern="100">
                            <a:solidFill>
                              <a:schemeClr val="tx1"/>
                            </a:solidFill>
                            <a:latin typeface="Cambria Math" panose="02040503050406030204" pitchFamily="18" charset="0"/>
                            <a:ea typeface="Aptos" panose="020B0004020202020204" pitchFamily="34" charset="0"/>
                            <a:cs typeface="Arial" panose="020B0604020202020204" pitchFamily="34" charset="0"/>
                          </a:rPr>
                        </m:ctrlPr>
                      </m:sSubPr>
                      <m:e>
                        <m:r>
                          <a:rPr lang="en-US" sz="2400" i="1" kern="100">
                            <a:solidFill>
                              <a:schemeClr val="tx1"/>
                            </a:solidFill>
                            <a:latin typeface="Cambria Math" panose="02040503050406030204" pitchFamily="18" charset="0"/>
                            <a:ea typeface="Aptos" panose="020B0004020202020204" pitchFamily="34" charset="0"/>
                            <a:cs typeface="Arial" panose="020B0604020202020204" pitchFamily="34" charset="0"/>
                          </a:rPr>
                          <m:t>𝑉</m:t>
                        </m:r>
                      </m:e>
                      <m:sub>
                        <m:r>
                          <a:rPr lang="en-US" sz="2400" i="1" kern="100">
                            <a:solidFill>
                              <a:schemeClr val="tx1"/>
                            </a:solidFill>
                            <a:latin typeface="Cambria Math" panose="02040503050406030204" pitchFamily="18" charset="0"/>
                            <a:ea typeface="Aptos" panose="020B0004020202020204" pitchFamily="34" charset="0"/>
                            <a:cs typeface="Arial" panose="020B0604020202020204" pitchFamily="34" charset="0"/>
                          </a:rPr>
                          <m:t>𝑐𝑠</m:t>
                        </m:r>
                        <m:r>
                          <a:rPr lang="en-US" sz="2400" i="1" kern="100">
                            <a:solidFill>
                              <a:schemeClr val="tx1"/>
                            </a:solidFill>
                            <a:latin typeface="Cambria Math" panose="02040503050406030204" pitchFamily="18" charset="0"/>
                            <a:ea typeface="Aptos" panose="020B0004020202020204" pitchFamily="34" charset="0"/>
                            <a:cs typeface="Arial" panose="020B0604020202020204" pitchFamily="34" charset="0"/>
                          </a:rPr>
                          <m:t>2</m:t>
                        </m:r>
                      </m:sub>
                    </m:sSub>
                    <m:r>
                      <a:rPr lang="en-US" sz="2400" i="1">
                        <a:solidFill>
                          <a:schemeClr val="tx1"/>
                        </a:solidFill>
                        <a:effectLst/>
                        <a:latin typeface="Cambria Math" panose="02040503050406030204" pitchFamily="18" charset="0"/>
                        <a:ea typeface="Aptos" panose="020B0004020202020204" pitchFamily="34" charset="0"/>
                        <a:cs typeface="Arial" panose="020B0604020202020204" pitchFamily="34" charset="0"/>
                      </a:rPr>
                      <m:t>=</m:t>
                    </m:r>
                    <m:r>
                      <a:rPr lang="en-US" sz="2400" b="0" i="1" smtClean="0">
                        <a:solidFill>
                          <a:schemeClr val="tx1"/>
                        </a:solidFill>
                        <a:effectLst/>
                        <a:latin typeface="Cambria Math" panose="02040503050406030204" pitchFamily="18" charset="0"/>
                      </a:rPr>
                      <m:t>𝐷</m:t>
                    </m:r>
                    <m:d>
                      <m:dPr>
                        <m:ctrlPr>
                          <a:rPr lang="en-US" sz="2400" i="1">
                            <a:solidFill>
                              <a:schemeClr val="tx1"/>
                            </a:solidFill>
                            <a:effectLst/>
                            <a:latin typeface="Cambria Math" panose="02040503050406030204" pitchFamily="18" charset="0"/>
                          </a:rPr>
                        </m:ctrlPr>
                      </m:dPr>
                      <m:e>
                        <m:sSub>
                          <m:sSubPr>
                            <m:ctrlPr>
                              <a:rPr lang="en-US" sz="2400" b="0" i="1" smtClean="0">
                                <a:solidFill>
                                  <a:schemeClr val="tx1"/>
                                </a:solidFill>
                                <a:effectLst/>
                                <a:latin typeface="Cambria Math" panose="02040503050406030204" pitchFamily="18" charset="0"/>
                                <a:ea typeface="Aptos" panose="020B0004020202020204" pitchFamily="34" charset="0"/>
                                <a:cs typeface="Arial" panose="020B0604020202020204" pitchFamily="34" charset="0"/>
                              </a:rPr>
                            </m:ctrlPr>
                          </m:sSubPr>
                          <m:e>
                            <m:r>
                              <a:rPr lang="en-US" sz="2400" b="0" i="1" smtClean="0">
                                <a:solidFill>
                                  <a:schemeClr val="tx1"/>
                                </a:solidFill>
                                <a:effectLst/>
                                <a:latin typeface="Cambria Math" panose="02040503050406030204" pitchFamily="18" charset="0"/>
                                <a:ea typeface="Aptos" panose="020B0004020202020204" pitchFamily="34" charset="0"/>
                                <a:cs typeface="Arial" panose="020B0604020202020204" pitchFamily="34" charset="0"/>
                              </a:rPr>
                              <m:t>𝑉</m:t>
                            </m:r>
                          </m:e>
                          <m:sub>
                            <m:r>
                              <a:rPr lang="en-US" sz="2400" b="0" i="1" smtClean="0">
                                <a:solidFill>
                                  <a:schemeClr val="tx1"/>
                                </a:solidFill>
                                <a:effectLst/>
                                <a:latin typeface="Cambria Math" panose="02040503050406030204" pitchFamily="18" charset="0"/>
                                <a:ea typeface="Aptos" panose="020B0004020202020204" pitchFamily="34" charset="0"/>
                                <a:cs typeface="Arial" panose="020B0604020202020204" pitchFamily="34" charset="0"/>
                              </a:rPr>
                              <m:t>𝑖𝑛</m:t>
                            </m:r>
                          </m:sub>
                        </m:sSub>
                        <m:r>
                          <a:rPr lang="en-US" sz="2400" b="0" i="1" smtClean="0">
                            <a:solidFill>
                              <a:schemeClr val="tx1"/>
                            </a:solidFill>
                            <a:effectLst/>
                            <a:latin typeface="Cambria Math" panose="02040503050406030204" pitchFamily="18" charset="0"/>
                            <a:ea typeface="Aptos" panose="020B0004020202020204" pitchFamily="34" charset="0"/>
                            <a:cs typeface="Arial" panose="020B0604020202020204" pitchFamily="34" charset="0"/>
                          </a:rPr>
                          <m:t>+</m:t>
                        </m:r>
                        <m:sSub>
                          <m:sSubPr>
                            <m:ctrlPr>
                              <a:rPr lang="en-US" sz="2400" i="1" kern="100">
                                <a:solidFill>
                                  <a:schemeClr val="tx1"/>
                                </a:solidFill>
                                <a:latin typeface="Cambria Math" panose="02040503050406030204" pitchFamily="18" charset="0"/>
                                <a:ea typeface="Aptos" panose="020B0004020202020204" pitchFamily="34" charset="0"/>
                                <a:cs typeface="Arial" panose="020B0604020202020204" pitchFamily="34" charset="0"/>
                              </a:rPr>
                            </m:ctrlPr>
                          </m:sSubPr>
                          <m:e>
                            <m:r>
                              <a:rPr lang="en-US" sz="2400" i="1" kern="100">
                                <a:solidFill>
                                  <a:schemeClr val="tx1"/>
                                </a:solidFill>
                                <a:latin typeface="Cambria Math" panose="02040503050406030204" pitchFamily="18" charset="0"/>
                                <a:ea typeface="Aptos" panose="020B0004020202020204" pitchFamily="34" charset="0"/>
                                <a:cs typeface="Arial" panose="020B0604020202020204" pitchFamily="34" charset="0"/>
                              </a:rPr>
                              <m:t>𝑉</m:t>
                            </m:r>
                          </m:e>
                          <m:sub>
                            <m:r>
                              <a:rPr lang="en-US" sz="2400" i="1" kern="100">
                                <a:solidFill>
                                  <a:schemeClr val="tx1"/>
                                </a:solidFill>
                                <a:latin typeface="Cambria Math" panose="02040503050406030204" pitchFamily="18" charset="0"/>
                                <a:ea typeface="Aptos" panose="020B0004020202020204" pitchFamily="34" charset="0"/>
                                <a:cs typeface="Arial" panose="020B0604020202020204" pitchFamily="34" charset="0"/>
                              </a:rPr>
                              <m:t>𝑐</m:t>
                            </m:r>
                            <m:r>
                              <a:rPr lang="en-US" sz="2400" i="1" kern="100">
                                <a:solidFill>
                                  <a:schemeClr val="tx1"/>
                                </a:solidFill>
                                <a:latin typeface="Cambria Math" panose="02040503050406030204" pitchFamily="18" charset="0"/>
                                <a:ea typeface="Aptos" panose="020B0004020202020204" pitchFamily="34" charset="0"/>
                                <a:cs typeface="Arial" panose="020B0604020202020204" pitchFamily="34" charset="0"/>
                              </a:rPr>
                              <m:t>1</m:t>
                            </m:r>
                          </m:sub>
                        </m:sSub>
                      </m:e>
                    </m:d>
                  </m:oMath>
                </a14:m>
                <a:endParaRPr lang="en-US" sz="2400" i="1" dirty="0">
                  <a:solidFill>
                    <a:schemeClr val="tx1"/>
                  </a:solidFill>
                  <a:effectLst/>
                  <a:latin typeface="Cambria Math" panose="02040503050406030204" pitchFamily="18" charset="0"/>
                  <a:ea typeface="Aptos" panose="020B0004020202020204" pitchFamily="34" charset="0"/>
                  <a:cs typeface="Arial" panose="020B0604020202020204" pitchFamily="34" charset="0"/>
                </a:endParaRPr>
              </a:p>
              <a:p>
                <a:pPr algn="l"/>
                <a:r>
                  <a:rPr lang="en-US" sz="2400" kern="100" dirty="0">
                    <a:solidFill>
                      <a:schemeClr val="tx1"/>
                    </a:solidFill>
                    <a:effectLst/>
                    <a:ea typeface="Aptos" panose="020B0004020202020204" pitchFamily="34" charset="0"/>
                    <a:cs typeface="Arial" panose="020B0604020202020204" pitchFamily="34" charset="0"/>
                  </a:rPr>
                  <a:t>(8)</a:t>
                </a:r>
                <a14:m>
                  <m:oMath xmlns:m="http://schemas.openxmlformats.org/officeDocument/2006/math">
                    <m:sSub>
                      <m:sSubPr>
                        <m:ctrlPr>
                          <a:rPr lang="en-US" sz="2400" i="1" kern="100">
                            <a:solidFill>
                              <a:schemeClr val="tx1"/>
                            </a:solidFill>
                            <a:effectLst/>
                            <a:latin typeface="Cambria Math" panose="02040503050406030204" pitchFamily="18" charset="0"/>
                            <a:ea typeface="Aptos" panose="020B0004020202020204" pitchFamily="34" charset="0"/>
                            <a:cs typeface="Arial" panose="020B0604020202020204" pitchFamily="34" charset="0"/>
                          </a:rPr>
                        </m:ctrlPr>
                      </m:sSubPr>
                      <m:e>
                        <m:r>
                          <a:rPr lang="en-US" sz="2400" i="1" kern="100">
                            <a:solidFill>
                              <a:schemeClr val="tx1"/>
                            </a:solidFill>
                            <a:effectLst/>
                            <a:latin typeface="Cambria Math" panose="02040503050406030204" pitchFamily="18" charset="0"/>
                            <a:ea typeface="Aptos" panose="020B0004020202020204" pitchFamily="34" charset="0"/>
                            <a:cs typeface="Arial" panose="020B0604020202020204" pitchFamily="34" charset="0"/>
                          </a:rPr>
                          <m:t>𝑉</m:t>
                        </m:r>
                      </m:e>
                      <m:sub>
                        <m:r>
                          <a:rPr lang="en-US" sz="2400" i="1" kern="100">
                            <a:solidFill>
                              <a:schemeClr val="tx1"/>
                            </a:solidFill>
                            <a:effectLst/>
                            <a:latin typeface="Cambria Math" panose="02040503050406030204" pitchFamily="18" charset="0"/>
                            <a:ea typeface="Aptos" panose="020B0004020202020204" pitchFamily="34" charset="0"/>
                            <a:cs typeface="Arial" panose="020B0604020202020204" pitchFamily="34" charset="0"/>
                          </a:rPr>
                          <m:t>𝑐𝑠</m:t>
                        </m:r>
                        <m:r>
                          <a:rPr lang="en-US" sz="2400" i="1" kern="100">
                            <a:solidFill>
                              <a:schemeClr val="tx1"/>
                            </a:solidFill>
                            <a:effectLst/>
                            <a:latin typeface="Cambria Math" panose="02040503050406030204" pitchFamily="18" charset="0"/>
                            <a:ea typeface="Aptos" panose="020B0004020202020204" pitchFamily="34" charset="0"/>
                            <a:cs typeface="Arial" panose="020B0604020202020204" pitchFamily="34" charset="0"/>
                          </a:rPr>
                          <m:t>2</m:t>
                        </m:r>
                      </m:sub>
                    </m:sSub>
                    <m:r>
                      <a:rPr lang="en-US" sz="2400" i="1" kern="100">
                        <a:solidFill>
                          <a:schemeClr val="tx1"/>
                        </a:solidFill>
                        <a:effectLst/>
                        <a:latin typeface="Cambria Math" panose="02040503050406030204" pitchFamily="18" charset="0"/>
                        <a:ea typeface="Aptos" panose="020B0004020202020204" pitchFamily="34" charset="0"/>
                        <a:cs typeface="Arial" panose="020B0604020202020204" pitchFamily="34" charset="0"/>
                      </a:rPr>
                      <m:t>=</m:t>
                    </m:r>
                    <m:sSub>
                      <m:sSubPr>
                        <m:ctrlPr>
                          <a:rPr lang="en-US" sz="2400" i="1" kern="100">
                            <a:solidFill>
                              <a:schemeClr val="tx1"/>
                            </a:solidFill>
                            <a:latin typeface="Cambria Math" panose="02040503050406030204" pitchFamily="18" charset="0"/>
                            <a:ea typeface="Aptos" panose="020B0004020202020204" pitchFamily="34" charset="0"/>
                            <a:cs typeface="Arial" panose="020B0604020202020204" pitchFamily="34" charset="0"/>
                          </a:rPr>
                        </m:ctrlPr>
                      </m:sSubPr>
                      <m:e>
                        <m:r>
                          <a:rPr lang="en-US" sz="2400" i="1" kern="100">
                            <a:solidFill>
                              <a:schemeClr val="tx1"/>
                            </a:solidFill>
                            <a:latin typeface="Cambria Math" panose="02040503050406030204" pitchFamily="18" charset="0"/>
                            <a:ea typeface="Aptos" panose="020B0004020202020204" pitchFamily="34" charset="0"/>
                            <a:cs typeface="Arial" panose="020B0604020202020204" pitchFamily="34" charset="0"/>
                          </a:rPr>
                          <m:t>𝑉</m:t>
                        </m:r>
                      </m:e>
                      <m:sub>
                        <m:r>
                          <a:rPr lang="en-US" sz="2400" i="1" kern="100">
                            <a:solidFill>
                              <a:schemeClr val="tx1"/>
                            </a:solidFill>
                            <a:latin typeface="Cambria Math" panose="02040503050406030204" pitchFamily="18" charset="0"/>
                            <a:ea typeface="Aptos" panose="020B0004020202020204" pitchFamily="34" charset="0"/>
                            <a:cs typeface="Arial" panose="020B0604020202020204" pitchFamily="34" charset="0"/>
                          </a:rPr>
                          <m:t>𝑐</m:t>
                        </m:r>
                        <m:r>
                          <a:rPr lang="en-US" sz="2400" i="1" kern="100">
                            <a:solidFill>
                              <a:schemeClr val="tx1"/>
                            </a:solidFill>
                            <a:latin typeface="Cambria Math" panose="02040503050406030204" pitchFamily="18" charset="0"/>
                            <a:ea typeface="Aptos" panose="020B0004020202020204" pitchFamily="34" charset="0"/>
                            <a:cs typeface="Arial" panose="020B0604020202020204" pitchFamily="34" charset="0"/>
                          </a:rPr>
                          <m:t>1</m:t>
                        </m:r>
                      </m:sub>
                    </m:sSub>
                  </m:oMath>
                </a14:m>
                <a:endParaRPr lang="en-US" sz="2400" dirty="0"/>
              </a:p>
            </p:txBody>
          </p:sp>
        </mc:Choice>
        <mc:Fallback xmlns="">
          <p:sp>
            <p:nvSpPr>
              <p:cNvPr id="7" name="תיבת טקסט 6">
                <a:extLst>
                  <a:ext uri="{FF2B5EF4-FFF2-40B4-BE49-F238E27FC236}">
                    <a16:creationId xmlns:a16="http://schemas.microsoft.com/office/drawing/2014/main" id="{5C56246C-0948-B4E2-BB5A-FFCFF97E6B1F}"/>
                  </a:ext>
                </a:extLst>
              </p:cNvPr>
              <p:cNvSpPr txBox="1">
                <a:spLocks noRot="1" noChangeAspect="1" noMove="1" noResize="1" noEditPoints="1" noAdjustHandles="1" noChangeArrowheads="1" noChangeShapeType="1" noTextEdit="1"/>
              </p:cNvSpPr>
              <p:nvPr/>
            </p:nvSpPr>
            <p:spPr>
              <a:xfrm>
                <a:off x="1013374" y="3016251"/>
                <a:ext cx="6096000" cy="1569660"/>
              </a:xfrm>
              <a:prstGeom prst="rect">
                <a:avLst/>
              </a:prstGeom>
              <a:blipFill>
                <a:blip r:embed="rId3"/>
                <a:stretch>
                  <a:fillRect l="-1400" b="-8171"/>
                </a:stretch>
              </a:blipFill>
            </p:spPr>
            <p:txBody>
              <a:bodyPr/>
              <a:lstStyle/>
              <a:p>
                <a:r>
                  <a:rPr lang="he-IL">
                    <a:noFill/>
                  </a:rPr>
                  <a:t> </a:t>
                </a:r>
              </a:p>
            </p:txBody>
          </p:sp>
        </mc:Fallback>
      </mc:AlternateContent>
      <p:sp>
        <p:nvSpPr>
          <p:cNvPr id="9" name="תיבת טקסט 8">
            <a:extLst>
              <a:ext uri="{FF2B5EF4-FFF2-40B4-BE49-F238E27FC236}">
                <a16:creationId xmlns:a16="http://schemas.microsoft.com/office/drawing/2014/main" id="{110D9FFB-4930-D44F-0EB5-B14749EEECE9}"/>
              </a:ext>
            </a:extLst>
          </p:cNvPr>
          <p:cNvSpPr txBox="1"/>
          <p:nvPr/>
        </p:nvSpPr>
        <p:spPr>
          <a:xfrm>
            <a:off x="1045506" y="1690688"/>
            <a:ext cx="10308293" cy="830997"/>
          </a:xfrm>
          <a:prstGeom prst="rect">
            <a:avLst/>
          </a:prstGeom>
          <a:noFill/>
        </p:spPr>
        <p:txBody>
          <a:bodyPr wrap="square">
            <a:spAutoFit/>
          </a:bodyPr>
          <a:lstStyle/>
          <a:p>
            <a:pPr marL="0" indent="0" algn="l">
              <a:buNone/>
            </a:pPr>
            <a:r>
              <a:rPr lang="en-US" sz="2400" dirty="0"/>
              <a:t>Analysis of the converter from the [DTs, Ts], which T describes the period time, as well as D describes the duty cycle, note that 0&lt;D&lt;1.</a:t>
            </a:r>
          </a:p>
        </p:txBody>
      </p:sp>
    </p:spTree>
    <p:extLst>
      <p:ext uri="{BB962C8B-B14F-4D97-AF65-F5344CB8AC3E}">
        <p14:creationId xmlns:p14="http://schemas.microsoft.com/office/powerpoint/2010/main" val="12114679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9FC39B6-384D-3A0A-0E2A-1DFA16A4D7E7}"/>
              </a:ext>
            </a:extLst>
          </p:cNvPr>
          <p:cNvSpPr>
            <a:spLocks noGrp="1"/>
          </p:cNvSpPr>
          <p:nvPr>
            <p:ph type="title"/>
          </p:nvPr>
        </p:nvSpPr>
        <p:spPr/>
        <p:txBody>
          <a:bodyPr/>
          <a:lstStyle/>
          <a:p>
            <a:pPr algn="l"/>
            <a:r>
              <a:rPr lang="en-US" dirty="0"/>
              <a:t>CCM equations and operations</a:t>
            </a:r>
            <a:endParaRPr lang="he-IL" dirty="0"/>
          </a:p>
        </p:txBody>
      </p:sp>
      <mc:AlternateContent xmlns:mc="http://schemas.openxmlformats.org/markup-compatibility/2006" xmlns:a14="http://schemas.microsoft.com/office/drawing/2010/main">
        <mc:Choice Requires="a14">
          <p:sp>
            <p:nvSpPr>
              <p:cNvPr id="4" name="מציין מיקום תוכן 3">
                <a:extLst>
                  <a:ext uri="{FF2B5EF4-FFF2-40B4-BE49-F238E27FC236}">
                    <a16:creationId xmlns:a16="http://schemas.microsoft.com/office/drawing/2014/main" id="{4BC11C40-3192-BF4E-ACBE-08BB3AD32E73}"/>
                  </a:ext>
                </a:extLst>
              </p:cNvPr>
              <p:cNvSpPr txBox="1">
                <a:spLocks noGrp="1"/>
              </p:cNvSpPr>
              <p:nvPr>
                <p:ph idx="1"/>
              </p:nvPr>
            </p:nvSpPr>
            <p:spPr>
              <a:xfrm>
                <a:off x="838200" y="1825625"/>
                <a:ext cx="10515600" cy="4572919"/>
              </a:xfrm>
              <a:prstGeom prst="rect">
                <a:avLst/>
              </a:prstGeom>
              <a:noFill/>
            </p:spPr>
            <p:txBody>
              <a:bodyPr wrap="square">
                <a:spAutoFit/>
              </a:bodyPr>
              <a:lstStyle/>
              <a:p>
                <a:pPr marL="0" indent="0" algn="l">
                  <a:lnSpc>
                    <a:spcPct val="115000"/>
                  </a:lnSpc>
                  <a:spcAft>
                    <a:spcPts val="800"/>
                  </a:spcAft>
                  <a:buNone/>
                </a:pPr>
                <a:r>
                  <a:rPr lang="en-US" sz="2400" kern="100" dirty="0">
                    <a:effectLst/>
                    <a:latin typeface="Aptos" panose="020B0004020202020204" pitchFamily="34" charset="0"/>
                    <a:ea typeface="Aptos" panose="020B0004020202020204" pitchFamily="34" charset="0"/>
                    <a:cs typeface="Arial" panose="020B0604020202020204" pitchFamily="34" charset="0"/>
                  </a:rPr>
                  <a:t>Finally, from equations (1) and (2), equation (9) emerges. </a:t>
                </a:r>
              </a:p>
              <a:p>
                <a:pPr marL="0" indent="0" algn="l">
                  <a:lnSpc>
                    <a:spcPct val="115000"/>
                  </a:lnSpc>
                  <a:spcAft>
                    <a:spcPts val="800"/>
                  </a:spcAft>
                  <a:buNone/>
                </a:pPr>
                <a14:m>
                  <m:oMathPara xmlns:m="http://schemas.openxmlformats.org/officeDocument/2006/math">
                    <m:oMathParaPr>
                      <m:jc m:val="centerGroup"/>
                    </m:oMathParaPr>
                    <m:oMath xmlns:m="http://schemas.openxmlformats.org/officeDocument/2006/math">
                      <m:d>
                        <m:dPr>
                          <m:ctrlPr>
                            <a:rPr lang="en-US" sz="2400" i="1" kern="100" smtClean="0">
                              <a:effectLst/>
                              <a:latin typeface="Cambria Math" panose="02040503050406030204" pitchFamily="18" charset="0"/>
                              <a:ea typeface="Aptos" panose="020B0004020202020204" pitchFamily="34" charset="0"/>
                              <a:cs typeface="Arial" panose="020B0604020202020204" pitchFamily="34" charset="0"/>
                            </a:rPr>
                          </m:ctrlPr>
                        </m:dPr>
                        <m:e>
                          <m:r>
                            <a:rPr lang="en-US" sz="2400" i="1" kern="100">
                              <a:effectLst/>
                              <a:latin typeface="Cambria Math" panose="02040503050406030204" pitchFamily="18" charset="0"/>
                              <a:ea typeface="Aptos" panose="020B0004020202020204" pitchFamily="34" charset="0"/>
                              <a:cs typeface="Arial" panose="020B0604020202020204" pitchFamily="34" charset="0"/>
                            </a:rPr>
                            <m:t>9</m:t>
                          </m:r>
                        </m:e>
                      </m:d>
                      <m:r>
                        <a:rPr lang="en-US" sz="2400" i="1" kern="100">
                          <a:effectLst/>
                          <a:latin typeface="Cambria Math" panose="02040503050406030204" pitchFamily="18" charset="0"/>
                          <a:ea typeface="Aptos" panose="020B0004020202020204" pitchFamily="34" charset="0"/>
                          <a:cs typeface="Arial" panose="020B0604020202020204" pitchFamily="34" charset="0"/>
                        </a:rPr>
                        <m:t> </m:t>
                      </m:r>
                      <m:sSub>
                        <m:sSubPr>
                          <m:ctrlPr>
                            <a:rPr lang="en-US" sz="2400" i="1" kern="100">
                              <a:effectLst/>
                              <a:latin typeface="Cambria Math" panose="02040503050406030204" pitchFamily="18" charset="0"/>
                              <a:ea typeface="Aptos" panose="020B0004020202020204" pitchFamily="34" charset="0"/>
                              <a:cs typeface="Arial" panose="020B0604020202020204" pitchFamily="34" charset="0"/>
                            </a:rPr>
                          </m:ctrlPr>
                        </m:sSubPr>
                        <m:e>
                          <m:r>
                            <a:rPr lang="en-US" sz="2400" i="1" kern="100">
                              <a:effectLst/>
                              <a:latin typeface="Cambria Math" panose="02040503050406030204" pitchFamily="18" charset="0"/>
                              <a:ea typeface="Aptos" panose="020B0004020202020204" pitchFamily="34" charset="0"/>
                              <a:cs typeface="Arial" panose="020B0604020202020204" pitchFamily="34" charset="0"/>
                            </a:rPr>
                            <m:t>𝑉</m:t>
                          </m:r>
                        </m:e>
                        <m:sub>
                          <m:r>
                            <a:rPr lang="en-US" sz="2400" i="1" kern="100">
                              <a:effectLst/>
                              <a:latin typeface="Cambria Math" panose="02040503050406030204" pitchFamily="18" charset="0"/>
                              <a:ea typeface="Aptos" panose="020B0004020202020204" pitchFamily="34" charset="0"/>
                              <a:cs typeface="Arial" panose="020B0604020202020204" pitchFamily="34" charset="0"/>
                            </a:rPr>
                            <m:t>𝑐𝑠</m:t>
                          </m:r>
                          <m:r>
                            <a:rPr lang="en-US" sz="2400" i="1" kern="100">
                              <a:effectLst/>
                              <a:latin typeface="Cambria Math" panose="02040503050406030204" pitchFamily="18" charset="0"/>
                              <a:ea typeface="Aptos" panose="020B0004020202020204" pitchFamily="34" charset="0"/>
                              <a:cs typeface="Arial" panose="020B0604020202020204" pitchFamily="34" charset="0"/>
                            </a:rPr>
                            <m:t>1</m:t>
                          </m:r>
                        </m:sub>
                      </m:sSub>
                      <m:r>
                        <a:rPr lang="en-US" sz="2400" i="1" kern="100">
                          <a:effectLst/>
                          <a:latin typeface="Cambria Math" panose="02040503050406030204" pitchFamily="18" charset="0"/>
                          <a:ea typeface="Aptos" panose="020B0004020202020204" pitchFamily="34" charset="0"/>
                          <a:cs typeface="Arial" panose="020B0604020202020204" pitchFamily="34" charset="0"/>
                        </a:rPr>
                        <m:t>=</m:t>
                      </m:r>
                      <m:sSub>
                        <m:sSubPr>
                          <m:ctrlPr>
                            <a:rPr lang="en-US" sz="2400" i="1" kern="100">
                              <a:effectLst/>
                              <a:latin typeface="Cambria Math" panose="02040503050406030204" pitchFamily="18" charset="0"/>
                              <a:ea typeface="Aptos" panose="020B0004020202020204" pitchFamily="34" charset="0"/>
                              <a:cs typeface="Arial" panose="020B0604020202020204" pitchFamily="34" charset="0"/>
                            </a:rPr>
                          </m:ctrlPr>
                        </m:sSubPr>
                        <m:e>
                          <m:r>
                            <a:rPr lang="en-US" sz="2400" i="1" kern="100">
                              <a:effectLst/>
                              <a:latin typeface="Cambria Math" panose="02040503050406030204" pitchFamily="18" charset="0"/>
                              <a:ea typeface="Aptos" panose="020B0004020202020204" pitchFamily="34" charset="0"/>
                              <a:cs typeface="Arial" panose="020B0604020202020204" pitchFamily="34" charset="0"/>
                            </a:rPr>
                            <m:t>𝑉</m:t>
                          </m:r>
                        </m:e>
                        <m:sub>
                          <m:r>
                            <a:rPr lang="en-US" sz="2400" i="1" kern="100">
                              <a:effectLst/>
                              <a:latin typeface="Cambria Math" panose="02040503050406030204" pitchFamily="18" charset="0"/>
                              <a:ea typeface="Aptos" panose="020B0004020202020204" pitchFamily="34" charset="0"/>
                              <a:cs typeface="Arial" panose="020B0604020202020204" pitchFamily="34" charset="0"/>
                            </a:rPr>
                            <m:t>𝐶</m:t>
                          </m:r>
                          <m:r>
                            <a:rPr lang="en-US" sz="2400" i="1" kern="100">
                              <a:effectLst/>
                              <a:latin typeface="Cambria Math" panose="02040503050406030204" pitchFamily="18" charset="0"/>
                              <a:ea typeface="Aptos" panose="020B0004020202020204" pitchFamily="34" charset="0"/>
                              <a:cs typeface="Arial" panose="020B0604020202020204" pitchFamily="34" charset="0"/>
                            </a:rPr>
                            <m:t>1</m:t>
                          </m:r>
                        </m:sub>
                      </m:sSub>
                    </m:oMath>
                  </m:oMathPara>
                </a14:m>
                <a:endParaRPr lang="en-US" sz="2400" kern="100" dirty="0">
                  <a:effectLst/>
                  <a:latin typeface="Aptos" panose="020B0004020202020204" pitchFamily="34" charset="0"/>
                  <a:ea typeface="Aptos" panose="020B0004020202020204" pitchFamily="34" charset="0"/>
                  <a:cs typeface="Arial" panose="020B0604020202020204" pitchFamily="34" charset="0"/>
                </a:endParaRPr>
              </a:p>
              <a:p>
                <a:pPr marL="0" indent="0" algn="l">
                  <a:lnSpc>
                    <a:spcPct val="115000"/>
                  </a:lnSpc>
                  <a:spcAft>
                    <a:spcPts val="800"/>
                  </a:spcAft>
                  <a:buNone/>
                </a:pPr>
                <a:r>
                  <a:rPr lang="en-US" sz="2400" kern="100" dirty="0">
                    <a:effectLst/>
                    <a:latin typeface="Aptos" panose="020B0004020202020204" pitchFamily="34" charset="0"/>
                    <a:ea typeface="Aptos" panose="020B0004020202020204" pitchFamily="34" charset="0"/>
                    <a:cs typeface="Arial" panose="020B0604020202020204" pitchFamily="34" charset="0"/>
                  </a:rPr>
                  <a:t>Equations (6), (8) and (9) indicate that the voltages across all the series capacitors are equal to the voltages across all the auxiliary capacitors: </a:t>
                </a:r>
              </a:p>
              <a:p>
                <a:pPr marL="0" indent="0" algn="l">
                  <a:lnSpc>
                    <a:spcPct val="115000"/>
                  </a:lnSpc>
                  <a:spcAft>
                    <a:spcPts val="800"/>
                  </a:spcAft>
                  <a:buNone/>
                </a:pPr>
                <a14:m>
                  <m:oMathPara xmlns:m="http://schemas.openxmlformats.org/officeDocument/2006/math">
                    <m:oMathParaPr>
                      <m:jc m:val="centerGroup"/>
                    </m:oMathParaPr>
                    <m:oMath xmlns:m="http://schemas.openxmlformats.org/officeDocument/2006/math">
                      <m:d>
                        <m:dPr>
                          <m:ctrlPr>
                            <a:rPr lang="en-US" sz="2400" i="1" kern="100" smtClean="0">
                              <a:effectLst/>
                              <a:latin typeface="Cambria Math" panose="02040503050406030204" pitchFamily="18" charset="0"/>
                              <a:ea typeface="Aptos" panose="020B0004020202020204" pitchFamily="34" charset="0"/>
                              <a:cs typeface="Arial" panose="020B0604020202020204" pitchFamily="34" charset="0"/>
                            </a:rPr>
                          </m:ctrlPr>
                        </m:dPr>
                        <m:e>
                          <m:r>
                            <a:rPr lang="en-US" sz="2400" i="1" kern="100">
                              <a:effectLst/>
                              <a:latin typeface="Cambria Math" panose="02040503050406030204" pitchFamily="18" charset="0"/>
                              <a:ea typeface="Aptos" panose="020B0004020202020204" pitchFamily="34" charset="0"/>
                              <a:cs typeface="Arial" panose="020B0604020202020204" pitchFamily="34" charset="0"/>
                            </a:rPr>
                            <m:t>10</m:t>
                          </m:r>
                        </m:e>
                      </m:d>
                      <m:r>
                        <a:rPr lang="en-US" sz="2400" i="1" kern="100">
                          <a:effectLst/>
                          <a:latin typeface="Cambria Math" panose="02040503050406030204" pitchFamily="18" charset="0"/>
                          <a:ea typeface="Aptos" panose="020B0004020202020204" pitchFamily="34" charset="0"/>
                          <a:cs typeface="Arial" panose="020B0604020202020204" pitchFamily="34" charset="0"/>
                        </a:rPr>
                        <m:t> </m:t>
                      </m:r>
                      <m:sSub>
                        <m:sSubPr>
                          <m:ctrlPr>
                            <a:rPr lang="en-US" sz="2400" i="1" kern="100">
                              <a:effectLst/>
                              <a:latin typeface="Cambria Math" panose="02040503050406030204" pitchFamily="18" charset="0"/>
                              <a:ea typeface="Aptos" panose="020B0004020202020204" pitchFamily="34" charset="0"/>
                              <a:cs typeface="Arial" panose="020B0604020202020204" pitchFamily="34" charset="0"/>
                            </a:rPr>
                          </m:ctrlPr>
                        </m:sSubPr>
                        <m:e>
                          <m:r>
                            <a:rPr lang="en-US" sz="2400" i="1" kern="100">
                              <a:effectLst/>
                              <a:latin typeface="Cambria Math" panose="02040503050406030204" pitchFamily="18" charset="0"/>
                              <a:ea typeface="Aptos" panose="020B0004020202020204" pitchFamily="34" charset="0"/>
                              <a:cs typeface="Arial" panose="020B0604020202020204" pitchFamily="34" charset="0"/>
                            </a:rPr>
                            <m:t>𝑉</m:t>
                          </m:r>
                        </m:e>
                        <m:sub>
                          <m:r>
                            <a:rPr lang="en-US" sz="2400" i="1" kern="100">
                              <a:effectLst/>
                              <a:latin typeface="Cambria Math" panose="02040503050406030204" pitchFamily="18" charset="0"/>
                              <a:ea typeface="Aptos" panose="020B0004020202020204" pitchFamily="34" charset="0"/>
                              <a:cs typeface="Arial" panose="020B0604020202020204" pitchFamily="34" charset="0"/>
                            </a:rPr>
                            <m:t>𝑐𝑠</m:t>
                          </m:r>
                          <m:r>
                            <a:rPr lang="en-US" sz="2400" i="1" kern="100">
                              <a:effectLst/>
                              <a:latin typeface="Cambria Math" panose="02040503050406030204" pitchFamily="18" charset="0"/>
                              <a:ea typeface="Aptos" panose="020B0004020202020204" pitchFamily="34" charset="0"/>
                              <a:cs typeface="Arial" panose="020B0604020202020204" pitchFamily="34" charset="0"/>
                            </a:rPr>
                            <m:t>1</m:t>
                          </m:r>
                        </m:sub>
                      </m:sSub>
                      <m:r>
                        <a:rPr lang="en-US" sz="2400" i="1" kern="100">
                          <a:effectLst/>
                          <a:latin typeface="Cambria Math" panose="02040503050406030204" pitchFamily="18" charset="0"/>
                          <a:ea typeface="Aptos" panose="020B0004020202020204" pitchFamily="34" charset="0"/>
                          <a:cs typeface="Arial" panose="020B0604020202020204" pitchFamily="34" charset="0"/>
                        </a:rPr>
                        <m:t>=</m:t>
                      </m:r>
                      <m:sSub>
                        <m:sSubPr>
                          <m:ctrlPr>
                            <a:rPr lang="en-US" sz="2400" i="1" kern="100">
                              <a:effectLst/>
                              <a:latin typeface="Cambria Math" panose="02040503050406030204" pitchFamily="18" charset="0"/>
                              <a:ea typeface="Aptos" panose="020B0004020202020204" pitchFamily="34" charset="0"/>
                              <a:cs typeface="Arial" panose="020B0604020202020204" pitchFamily="34" charset="0"/>
                            </a:rPr>
                          </m:ctrlPr>
                        </m:sSubPr>
                        <m:e>
                          <m:r>
                            <a:rPr lang="en-US" sz="2400" i="1" kern="100">
                              <a:effectLst/>
                              <a:latin typeface="Cambria Math" panose="02040503050406030204" pitchFamily="18" charset="0"/>
                              <a:ea typeface="Aptos" panose="020B0004020202020204" pitchFamily="34" charset="0"/>
                              <a:cs typeface="Arial" panose="020B0604020202020204" pitchFamily="34" charset="0"/>
                            </a:rPr>
                            <m:t>𝑉</m:t>
                          </m:r>
                        </m:e>
                        <m:sub>
                          <m:r>
                            <a:rPr lang="en-US" sz="2400" i="1" kern="100">
                              <a:effectLst/>
                              <a:latin typeface="Cambria Math" panose="02040503050406030204" pitchFamily="18" charset="0"/>
                              <a:ea typeface="Aptos" panose="020B0004020202020204" pitchFamily="34" charset="0"/>
                              <a:cs typeface="Arial" panose="020B0604020202020204" pitchFamily="34" charset="0"/>
                            </a:rPr>
                            <m:t>𝐶</m:t>
                          </m:r>
                          <m:r>
                            <a:rPr lang="en-US" sz="2400" i="1" kern="100">
                              <a:effectLst/>
                              <a:latin typeface="Cambria Math" panose="02040503050406030204" pitchFamily="18" charset="0"/>
                              <a:ea typeface="Aptos" panose="020B0004020202020204" pitchFamily="34" charset="0"/>
                              <a:cs typeface="Arial" panose="020B0604020202020204" pitchFamily="34" charset="0"/>
                            </a:rPr>
                            <m:t>1</m:t>
                          </m:r>
                        </m:sub>
                      </m:sSub>
                      <m:r>
                        <a:rPr lang="en-US" sz="2400" i="1" kern="100">
                          <a:effectLst/>
                          <a:latin typeface="Cambria Math" panose="02040503050406030204" pitchFamily="18" charset="0"/>
                          <a:ea typeface="Aptos" panose="020B0004020202020204" pitchFamily="34" charset="0"/>
                          <a:cs typeface="Arial" panose="020B0604020202020204" pitchFamily="34" charset="0"/>
                        </a:rPr>
                        <m:t>=</m:t>
                      </m:r>
                      <m:sSub>
                        <m:sSubPr>
                          <m:ctrlPr>
                            <a:rPr lang="en-US" sz="2400" i="1" kern="100">
                              <a:effectLst/>
                              <a:latin typeface="Cambria Math" panose="02040503050406030204" pitchFamily="18" charset="0"/>
                              <a:ea typeface="Aptos" panose="020B0004020202020204" pitchFamily="34" charset="0"/>
                              <a:cs typeface="Arial" panose="020B0604020202020204" pitchFamily="34" charset="0"/>
                            </a:rPr>
                          </m:ctrlPr>
                        </m:sSubPr>
                        <m:e>
                          <m:r>
                            <a:rPr lang="en-US" sz="2400" i="1" kern="100">
                              <a:effectLst/>
                              <a:latin typeface="Cambria Math" panose="02040503050406030204" pitchFamily="18" charset="0"/>
                              <a:ea typeface="Aptos" panose="020B0004020202020204" pitchFamily="34" charset="0"/>
                              <a:cs typeface="Arial" panose="020B0604020202020204" pitchFamily="34" charset="0"/>
                            </a:rPr>
                            <m:t>𝑉</m:t>
                          </m:r>
                        </m:e>
                        <m:sub>
                          <m:r>
                            <a:rPr lang="en-US" sz="2400" i="1" kern="100">
                              <a:effectLst/>
                              <a:latin typeface="Cambria Math" panose="02040503050406030204" pitchFamily="18" charset="0"/>
                              <a:ea typeface="Aptos" panose="020B0004020202020204" pitchFamily="34" charset="0"/>
                              <a:cs typeface="Arial" panose="020B0604020202020204" pitchFamily="34" charset="0"/>
                            </a:rPr>
                            <m:t>𝑐𝑠</m:t>
                          </m:r>
                          <m:r>
                            <a:rPr lang="en-US" sz="2400" i="1" kern="100">
                              <a:effectLst/>
                              <a:latin typeface="Cambria Math" panose="02040503050406030204" pitchFamily="18" charset="0"/>
                              <a:ea typeface="Aptos" panose="020B0004020202020204" pitchFamily="34" charset="0"/>
                              <a:cs typeface="Arial" panose="020B0604020202020204" pitchFamily="34" charset="0"/>
                            </a:rPr>
                            <m:t>2</m:t>
                          </m:r>
                        </m:sub>
                      </m:sSub>
                      <m:r>
                        <a:rPr lang="en-US" sz="2400" i="1" kern="100">
                          <a:effectLst/>
                          <a:latin typeface="Cambria Math" panose="02040503050406030204" pitchFamily="18" charset="0"/>
                          <a:ea typeface="Aptos" panose="020B0004020202020204" pitchFamily="34" charset="0"/>
                          <a:cs typeface="Arial" panose="020B0604020202020204" pitchFamily="34" charset="0"/>
                        </a:rPr>
                        <m:t>=</m:t>
                      </m:r>
                      <m:sSub>
                        <m:sSubPr>
                          <m:ctrlPr>
                            <a:rPr lang="en-US" sz="2400" i="1" kern="100">
                              <a:effectLst/>
                              <a:latin typeface="Cambria Math" panose="02040503050406030204" pitchFamily="18" charset="0"/>
                              <a:ea typeface="Aptos" panose="020B0004020202020204" pitchFamily="34" charset="0"/>
                              <a:cs typeface="Arial" panose="020B0604020202020204" pitchFamily="34" charset="0"/>
                            </a:rPr>
                          </m:ctrlPr>
                        </m:sSubPr>
                        <m:e>
                          <m:r>
                            <a:rPr lang="en-US" sz="2400" i="1" kern="100">
                              <a:effectLst/>
                              <a:latin typeface="Cambria Math" panose="02040503050406030204" pitchFamily="18" charset="0"/>
                              <a:ea typeface="Aptos" panose="020B0004020202020204" pitchFamily="34" charset="0"/>
                              <a:cs typeface="Arial" panose="020B0604020202020204" pitchFamily="34" charset="0"/>
                            </a:rPr>
                            <m:t>𝑉</m:t>
                          </m:r>
                        </m:e>
                        <m:sub>
                          <m:r>
                            <a:rPr lang="en-US" sz="2400" i="1" kern="100">
                              <a:effectLst/>
                              <a:latin typeface="Cambria Math" panose="02040503050406030204" pitchFamily="18" charset="0"/>
                              <a:ea typeface="Aptos" panose="020B0004020202020204" pitchFamily="34" charset="0"/>
                              <a:cs typeface="Arial" panose="020B0604020202020204" pitchFamily="34" charset="0"/>
                            </a:rPr>
                            <m:t>𝐶</m:t>
                          </m:r>
                          <m:r>
                            <a:rPr lang="en-US" sz="2400" i="1" kern="100">
                              <a:effectLst/>
                              <a:latin typeface="Cambria Math" panose="02040503050406030204" pitchFamily="18" charset="0"/>
                              <a:ea typeface="Aptos" panose="020B0004020202020204" pitchFamily="34" charset="0"/>
                              <a:cs typeface="Arial" panose="020B0604020202020204" pitchFamily="34" charset="0"/>
                            </a:rPr>
                            <m:t>2</m:t>
                          </m:r>
                        </m:sub>
                      </m:sSub>
                    </m:oMath>
                  </m:oMathPara>
                </a14:m>
                <a:endParaRPr lang="en-US" sz="2400" i="1" kern="100" dirty="0">
                  <a:latin typeface="Cambria Math" panose="02040503050406030204" pitchFamily="18" charset="0"/>
                  <a:ea typeface="Aptos" panose="020B0004020202020204" pitchFamily="34" charset="0"/>
                  <a:cs typeface="Arial" panose="020B0604020202020204" pitchFamily="34" charset="0"/>
                </a:endParaRPr>
              </a:p>
              <a:p>
                <a:pPr marL="0" indent="0" algn="l">
                  <a:lnSpc>
                    <a:spcPct val="115000"/>
                  </a:lnSpc>
                  <a:spcAft>
                    <a:spcPts val="800"/>
                  </a:spcAft>
                  <a:buNone/>
                </a:pPr>
                <a:r>
                  <a:rPr lang="en-US" sz="2400" kern="100" dirty="0">
                    <a:effectLst/>
                    <a:latin typeface="Aptos" panose="020B0004020202020204" pitchFamily="34" charset="0"/>
                    <a:ea typeface="Aptos" panose="020B0004020202020204" pitchFamily="34" charset="0"/>
                    <a:cs typeface="Arial" panose="020B0604020202020204" pitchFamily="34" charset="0"/>
                  </a:rPr>
                  <a:t>By the virtue of converter modularity, equation (10) is true for any number of modules in an ideal converter, and it means that any series capacitor and any auxiliary capacitors have the same voltage.</a:t>
                </a:r>
              </a:p>
              <a:p>
                <a:pPr marL="0" indent="0" algn="l">
                  <a:lnSpc>
                    <a:spcPct val="115000"/>
                  </a:lnSpc>
                  <a:spcAft>
                    <a:spcPts val="800"/>
                  </a:spcAft>
                  <a:buNone/>
                </a:pPr>
                <a:endParaRPr lang="en-US" sz="1100" kern="100" dirty="0">
                  <a:effectLst/>
                  <a:latin typeface="Aptos" panose="020B0004020202020204" pitchFamily="34" charset="0"/>
                  <a:ea typeface="Aptos" panose="020B0004020202020204" pitchFamily="34" charset="0"/>
                  <a:cs typeface="Arial" panose="020B0604020202020204" pitchFamily="34" charset="0"/>
                </a:endParaRPr>
              </a:p>
            </p:txBody>
          </p:sp>
        </mc:Choice>
        <mc:Fallback xmlns="">
          <p:sp>
            <p:nvSpPr>
              <p:cNvPr id="4" name="מציין מיקום תוכן 3">
                <a:extLst>
                  <a:ext uri="{FF2B5EF4-FFF2-40B4-BE49-F238E27FC236}">
                    <a16:creationId xmlns:a16="http://schemas.microsoft.com/office/drawing/2014/main" id="{4BC11C40-3192-BF4E-ACBE-08BB3AD32E73}"/>
                  </a:ext>
                </a:extLst>
              </p:cNvPr>
              <p:cNvSpPr txBox="1">
                <a:spLocks noGrp="1" noRot="1" noChangeAspect="1" noMove="1" noResize="1" noEditPoints="1" noAdjustHandles="1" noChangeArrowheads="1" noChangeShapeType="1" noTextEdit="1"/>
              </p:cNvSpPr>
              <p:nvPr>
                <p:ph idx="1"/>
              </p:nvPr>
            </p:nvSpPr>
            <p:spPr>
              <a:xfrm>
                <a:off x="838200" y="1825625"/>
                <a:ext cx="10515600" cy="4572919"/>
              </a:xfrm>
              <a:prstGeom prst="rect">
                <a:avLst/>
              </a:prstGeom>
              <a:blipFill>
                <a:blip r:embed="rId2"/>
                <a:stretch>
                  <a:fillRect l="-870" t="-266"/>
                </a:stretch>
              </a:blipFill>
            </p:spPr>
            <p:txBody>
              <a:bodyPr/>
              <a:lstStyle/>
              <a:p>
                <a:r>
                  <a:rPr lang="he-IL">
                    <a:noFill/>
                  </a:rPr>
                  <a:t> </a:t>
                </a:r>
              </a:p>
            </p:txBody>
          </p:sp>
        </mc:Fallback>
      </mc:AlternateContent>
    </p:spTree>
    <p:extLst>
      <p:ext uri="{BB962C8B-B14F-4D97-AF65-F5344CB8AC3E}">
        <p14:creationId xmlns:p14="http://schemas.microsoft.com/office/powerpoint/2010/main" val="3112291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9528586-582C-6065-83E9-6BD83AB21C49}"/>
              </a:ext>
            </a:extLst>
          </p:cNvPr>
          <p:cNvSpPr>
            <a:spLocks noGrp="1"/>
          </p:cNvSpPr>
          <p:nvPr>
            <p:ph type="title"/>
          </p:nvPr>
        </p:nvSpPr>
        <p:spPr/>
        <p:txBody>
          <a:bodyPr/>
          <a:lstStyle/>
          <a:p>
            <a:pPr algn="l"/>
            <a:r>
              <a:rPr lang="en-US" dirty="0"/>
              <a:t>CCM equations and operation</a:t>
            </a:r>
            <a:endParaRPr lang="he-IL" dirty="0"/>
          </a:p>
        </p:txBody>
      </p:sp>
      <mc:AlternateContent xmlns:mc="http://schemas.openxmlformats.org/markup-compatibility/2006">
        <mc:Choice xmlns:a14="http://schemas.microsoft.com/office/drawing/2010/main" Requires="a14">
          <p:sp>
            <p:nvSpPr>
              <p:cNvPr id="3" name="מציין מיקום תוכן 2">
                <a:extLst>
                  <a:ext uri="{FF2B5EF4-FFF2-40B4-BE49-F238E27FC236}">
                    <a16:creationId xmlns:a16="http://schemas.microsoft.com/office/drawing/2014/main" id="{001AE7CF-B3B9-14CA-A763-869E46AD3883}"/>
                  </a:ext>
                </a:extLst>
              </p:cNvPr>
              <p:cNvSpPr>
                <a:spLocks noGrp="1"/>
              </p:cNvSpPr>
              <p:nvPr>
                <p:ph idx="1"/>
              </p:nvPr>
            </p:nvSpPr>
            <p:spPr/>
            <p:txBody>
              <a:bodyPr/>
              <a:lstStyle/>
              <a:p>
                <a:pPr marL="0" indent="0" algn="l">
                  <a:buNone/>
                </a:pPr>
                <a:r>
                  <a:rPr lang="en-US" dirty="0"/>
                  <a:t>From solution and compensating the variables above, we conclude that the gain of the converter is given by:</a:t>
                </a:r>
                <a:endParaRPr lang="he-IL" dirty="0"/>
              </a:p>
              <a:p>
                <a:pPr marL="0" indent="0" algn="l">
                  <a:buNone/>
                </a:pPr>
                <a:endParaRPr lang="en-US" dirty="0"/>
              </a:p>
              <a:p>
                <a:pPr marL="0" indent="0" algn="ctr">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𝑜𝑢𝑡</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𝑖𝑛</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𝑛𝐷</m:t>
                              </m:r>
                            </m:e>
                          </m:d>
                        </m:num>
                        <m:den>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𝐷</m:t>
                          </m:r>
                        </m:den>
                      </m:f>
                    </m:oMath>
                  </m:oMathPara>
                </a14:m>
                <a:endParaRPr lang="en-US" dirty="0"/>
              </a:p>
              <a:p>
                <a:pPr marL="0" indent="0" algn="l">
                  <a:buNone/>
                </a:pPr>
                <a:r>
                  <a:rPr lang="en-US" dirty="0"/>
                  <a:t>In our case, there is 3 layers so n=3, so the gain is given by:</a:t>
                </a:r>
              </a:p>
              <a:p>
                <a:pPr marL="0" indent="0" algn="l">
                  <a:buNone/>
                </a:pPr>
                <a:endParaRPr lang="en-US" dirty="0"/>
              </a:p>
              <a:p>
                <a:pPr marL="0" indent="0" algn="ctr">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𝑜𝑢𝑡</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𝑖𝑛</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3</m:t>
                              </m:r>
                              <m:r>
                                <a:rPr lang="en-US" b="0" i="1" smtClean="0">
                                  <a:latin typeface="Cambria Math" panose="02040503050406030204" pitchFamily="18" charset="0"/>
                                </a:rPr>
                                <m:t>𝐷</m:t>
                              </m:r>
                            </m:e>
                          </m:d>
                        </m:num>
                        <m:den>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𝐷</m:t>
                          </m:r>
                        </m:den>
                      </m:f>
                    </m:oMath>
                  </m:oMathPara>
                </a14:m>
                <a:endParaRPr lang="en-US" dirty="0"/>
              </a:p>
              <a:p>
                <a:pPr marL="0" indent="0" algn="ctr">
                  <a:buNone/>
                </a:pPr>
                <a:endParaRPr lang="en-US" dirty="0"/>
              </a:p>
              <a:p>
                <a:pPr marL="0" indent="0" algn="l">
                  <a:buNone/>
                </a:pPr>
                <a:endParaRPr lang="he-IL" dirty="0"/>
              </a:p>
            </p:txBody>
          </p:sp>
        </mc:Choice>
        <mc:Fallback>
          <p:sp>
            <p:nvSpPr>
              <p:cNvPr id="3" name="מציין מיקום תוכן 2">
                <a:extLst>
                  <a:ext uri="{FF2B5EF4-FFF2-40B4-BE49-F238E27FC236}">
                    <a16:creationId xmlns:a16="http://schemas.microsoft.com/office/drawing/2014/main" id="{001AE7CF-B3B9-14CA-A763-869E46AD3883}"/>
                  </a:ext>
                </a:extLst>
              </p:cNvPr>
              <p:cNvSpPr>
                <a:spLocks noGrp="1" noRot="1" noChangeAspect="1" noMove="1" noResize="1" noEditPoints="1" noAdjustHandles="1" noChangeArrowheads="1" noChangeShapeType="1" noTextEdit="1"/>
              </p:cNvSpPr>
              <p:nvPr>
                <p:ph idx="1"/>
              </p:nvPr>
            </p:nvSpPr>
            <p:spPr>
              <a:blipFill>
                <a:blip r:embed="rId2"/>
                <a:stretch>
                  <a:fillRect l="-1159" t="-2241" r="-1507"/>
                </a:stretch>
              </a:blipFill>
            </p:spPr>
            <p:txBody>
              <a:bodyPr/>
              <a:lstStyle/>
              <a:p>
                <a:r>
                  <a:rPr lang="he-IL">
                    <a:noFill/>
                  </a:rPr>
                  <a:t> </a:t>
                </a:r>
              </a:p>
            </p:txBody>
          </p:sp>
        </mc:Fallback>
      </mc:AlternateContent>
    </p:spTree>
    <p:extLst>
      <p:ext uri="{BB962C8B-B14F-4D97-AF65-F5344CB8AC3E}">
        <p14:creationId xmlns:p14="http://schemas.microsoft.com/office/powerpoint/2010/main" val="6140726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567E2B8-9A56-A4C6-85DE-B0B1D3F37254}"/>
              </a:ext>
            </a:extLst>
          </p:cNvPr>
          <p:cNvSpPr>
            <a:spLocks noGrp="1"/>
          </p:cNvSpPr>
          <p:nvPr>
            <p:ph type="title"/>
          </p:nvPr>
        </p:nvSpPr>
        <p:spPr/>
        <p:txBody>
          <a:bodyPr/>
          <a:lstStyle/>
          <a:p>
            <a:pPr algn="l"/>
            <a:r>
              <a:rPr lang="en-US" dirty="0"/>
              <a:t>Theoretical Analysis of the circuit</a:t>
            </a:r>
            <a:endParaRPr lang="he-IL" dirty="0"/>
          </a:p>
        </p:txBody>
      </p:sp>
      <mc:AlternateContent xmlns:mc="http://schemas.openxmlformats.org/markup-compatibility/2006">
        <mc:Choice xmlns:a14="http://schemas.microsoft.com/office/drawing/2010/main" Requires="a14">
          <p:sp>
            <p:nvSpPr>
              <p:cNvPr id="3" name="מציין מיקום תוכן 2">
                <a:extLst>
                  <a:ext uri="{FF2B5EF4-FFF2-40B4-BE49-F238E27FC236}">
                    <a16:creationId xmlns:a16="http://schemas.microsoft.com/office/drawing/2014/main" id="{C3772F5B-3929-8492-C499-18491E6C46CE}"/>
                  </a:ext>
                </a:extLst>
              </p:cNvPr>
              <p:cNvSpPr>
                <a:spLocks noGrp="1"/>
              </p:cNvSpPr>
              <p:nvPr>
                <p:ph idx="1"/>
              </p:nvPr>
            </p:nvSpPr>
            <p:spPr/>
            <p:txBody>
              <a:bodyPr/>
              <a:lstStyle/>
              <a:p>
                <a:pPr marL="0" indent="0" algn="l">
                  <a:buNone/>
                </a:pPr>
                <a:r>
                  <a:rPr lang="en-US" dirty="0"/>
                  <a:t>The gain we need is 10, to convert input voltage from 5v to 50v, so the equation we have here is:</a:t>
                </a:r>
              </a:p>
              <a:p>
                <a:pPr marL="0" indent="0" algn="ctr">
                  <a:buNone/>
                </a:pPr>
                <a:endParaRPr lang="en-US" dirty="0"/>
              </a:p>
              <a:p>
                <a:pPr marL="0" indent="0" algn="ctr">
                  <a:buNone/>
                </a:pPr>
                <a:r>
                  <a:rPr lang="en-US" dirty="0"/>
                  <a:t> </a:t>
                </a:r>
                <a14:m>
                  <m:oMath xmlns:m="http://schemas.openxmlformats.org/officeDocument/2006/math">
                    <m:r>
                      <a:rPr lang="en-US" b="0" i="0" smtClean="0">
                        <a:latin typeface="Cambria Math" panose="02040503050406030204" pitchFamily="18" charset="0"/>
                      </a:rPr>
                      <m:t>10</m:t>
                    </m:r>
                    <m:r>
                      <a:rPr lang="en-US" b="0" i="0"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𝑜𝑢𝑡</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𝑖𝑛</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3</m:t>
                            </m:r>
                            <m:r>
                              <a:rPr lang="en-US" b="0" i="1" smtClean="0">
                                <a:latin typeface="Cambria Math" panose="02040503050406030204" pitchFamily="18" charset="0"/>
                              </a:rPr>
                              <m:t>𝐷</m:t>
                            </m:r>
                          </m:e>
                        </m:d>
                      </m:num>
                      <m:den>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𝐷</m:t>
                        </m:r>
                      </m:den>
                    </m:f>
                    <m:r>
                      <a:rPr lang="en-US" b="0" i="1" smtClean="0">
                        <a:latin typeface="Cambria Math" panose="02040503050406030204" pitchFamily="18" charset="0"/>
                      </a:rPr>
                      <m:t>⇒</m:t>
                    </m:r>
                    <m:r>
                      <a:rPr lang="en-US" b="0" i="1" smtClean="0">
                        <a:latin typeface="Cambria Math" panose="02040503050406030204" pitchFamily="18" charset="0"/>
                      </a:rPr>
                      <m:t>𝐷</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9</m:t>
                        </m:r>
                      </m:num>
                      <m:den>
                        <m:r>
                          <a:rPr lang="en-US" b="0" i="1" smtClean="0">
                            <a:latin typeface="Cambria Math" panose="02040503050406030204" pitchFamily="18" charset="0"/>
                          </a:rPr>
                          <m:t>13</m:t>
                        </m:r>
                      </m:den>
                    </m:f>
                  </m:oMath>
                </a14:m>
                <a:endParaRPr lang="ar-SA" dirty="0"/>
              </a:p>
              <a:p>
                <a:pPr marL="0" indent="0" algn="l">
                  <a:buNone/>
                </a:pPr>
                <a:r>
                  <a:rPr lang="en-US" dirty="0"/>
                  <a:t>So we will applicate the value </a:t>
                </a:r>
                <a14:m>
                  <m:oMath xmlns:m="http://schemas.openxmlformats.org/officeDocument/2006/math">
                    <m:r>
                      <a:rPr lang="en-US" b="0" i="1" smtClean="0">
                        <a:latin typeface="Cambria Math" panose="02040503050406030204" pitchFamily="18" charset="0"/>
                      </a:rPr>
                      <m:t>𝐷</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9</m:t>
                        </m:r>
                      </m:num>
                      <m:den>
                        <m:r>
                          <a:rPr lang="en-US" b="0" i="1" smtClean="0">
                            <a:latin typeface="Cambria Math" panose="02040503050406030204" pitchFamily="18" charset="0"/>
                          </a:rPr>
                          <m:t>13</m:t>
                        </m:r>
                      </m:den>
                    </m:f>
                  </m:oMath>
                </a14:m>
                <a:r>
                  <a:rPr lang="en-US" dirty="0"/>
                  <a:t> in our converter and work on it to get the desired results. </a:t>
                </a:r>
                <a:endParaRPr lang="he-IL" dirty="0"/>
              </a:p>
            </p:txBody>
          </p:sp>
        </mc:Choice>
        <mc:Fallback>
          <p:sp>
            <p:nvSpPr>
              <p:cNvPr id="3" name="מציין מיקום תוכן 2">
                <a:extLst>
                  <a:ext uri="{FF2B5EF4-FFF2-40B4-BE49-F238E27FC236}">
                    <a16:creationId xmlns:a16="http://schemas.microsoft.com/office/drawing/2014/main" id="{C3772F5B-3929-8492-C499-18491E6C46CE}"/>
                  </a:ext>
                </a:extLst>
              </p:cNvPr>
              <p:cNvSpPr>
                <a:spLocks noGrp="1" noRot="1" noChangeAspect="1" noMove="1" noResize="1" noEditPoints="1" noAdjustHandles="1" noChangeArrowheads="1" noChangeShapeType="1" noTextEdit="1"/>
              </p:cNvSpPr>
              <p:nvPr>
                <p:ph idx="1"/>
              </p:nvPr>
            </p:nvSpPr>
            <p:spPr>
              <a:blipFill>
                <a:blip r:embed="rId2"/>
                <a:stretch>
                  <a:fillRect l="-1159" t="-2241" r="-1623"/>
                </a:stretch>
              </a:blipFill>
            </p:spPr>
            <p:txBody>
              <a:bodyPr/>
              <a:lstStyle/>
              <a:p>
                <a:r>
                  <a:rPr lang="he-IL">
                    <a:noFill/>
                  </a:rPr>
                  <a:t> </a:t>
                </a:r>
              </a:p>
            </p:txBody>
          </p:sp>
        </mc:Fallback>
      </mc:AlternateContent>
    </p:spTree>
    <p:extLst>
      <p:ext uri="{BB962C8B-B14F-4D97-AF65-F5344CB8AC3E}">
        <p14:creationId xmlns:p14="http://schemas.microsoft.com/office/powerpoint/2010/main" val="4123291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תמונה שמכילה בד, כחול, צבעוני, טשטוש&#10;&#10;התיאור נוצר באופן אוטומטי">
            <a:extLst>
              <a:ext uri="{FF2B5EF4-FFF2-40B4-BE49-F238E27FC236}">
                <a16:creationId xmlns:a16="http://schemas.microsoft.com/office/drawing/2014/main" id="{C418E177-84D9-2F68-88D8-6A8CD475EB61}"/>
              </a:ext>
            </a:extLst>
          </p:cNvPr>
          <p:cNvPicPr>
            <a:picLocks noChangeAspect="1"/>
          </p:cNvPicPr>
          <p:nvPr/>
        </p:nvPicPr>
        <p:blipFill rotWithShape="1">
          <a:blip r:embed="rId2">
            <a:alphaModFix amt="35000"/>
          </a:blip>
          <a:srcRect t="6496" b="18505"/>
          <a:stretch/>
        </p:blipFill>
        <p:spPr>
          <a:xfrm>
            <a:off x="20" y="10"/>
            <a:ext cx="12191980" cy="6857990"/>
          </a:xfrm>
          <a:prstGeom prst="rect">
            <a:avLst/>
          </a:prstGeom>
        </p:spPr>
      </p:pic>
      <p:sp>
        <p:nvSpPr>
          <p:cNvPr id="2" name="כותרת 1">
            <a:extLst>
              <a:ext uri="{FF2B5EF4-FFF2-40B4-BE49-F238E27FC236}">
                <a16:creationId xmlns:a16="http://schemas.microsoft.com/office/drawing/2014/main" id="{F91B1450-8D51-4ED2-36EB-511AE0CFC568}"/>
              </a:ext>
            </a:extLst>
          </p:cNvPr>
          <p:cNvSpPr>
            <a:spLocks noGrp="1"/>
          </p:cNvSpPr>
          <p:nvPr>
            <p:ph type="title"/>
          </p:nvPr>
        </p:nvSpPr>
        <p:spPr>
          <a:xfrm>
            <a:off x="838200" y="365125"/>
            <a:ext cx="10515600" cy="1325563"/>
          </a:xfrm>
        </p:spPr>
        <p:txBody>
          <a:bodyPr>
            <a:normAutofit/>
          </a:bodyPr>
          <a:lstStyle/>
          <a:p>
            <a:pPr algn="l"/>
            <a:r>
              <a:rPr lang="en-US" dirty="0">
                <a:solidFill>
                  <a:srgbClr val="FFFFFF"/>
                </a:solidFill>
              </a:rPr>
              <a:t>Content:</a:t>
            </a:r>
            <a:endParaRPr lang="he-IL" dirty="0">
              <a:solidFill>
                <a:srgbClr val="FFFFFF"/>
              </a:solidFill>
            </a:endParaRPr>
          </a:p>
        </p:txBody>
      </p:sp>
      <p:graphicFrame>
        <p:nvGraphicFramePr>
          <p:cNvPr id="5" name="מציין מיקום תוכן 2">
            <a:extLst>
              <a:ext uri="{FF2B5EF4-FFF2-40B4-BE49-F238E27FC236}">
                <a16:creationId xmlns:a16="http://schemas.microsoft.com/office/drawing/2014/main" id="{301EB414-67D7-B692-174A-691646AB3A0A}"/>
              </a:ext>
            </a:extLst>
          </p:cNvPr>
          <p:cNvGraphicFramePr>
            <a:graphicFrameLocks noGrp="1"/>
          </p:cNvGraphicFramePr>
          <p:nvPr>
            <p:ph idx="1"/>
            <p:extLst>
              <p:ext uri="{D42A27DB-BD31-4B8C-83A1-F6EECF244321}">
                <p14:modId xmlns:p14="http://schemas.microsoft.com/office/powerpoint/2010/main" val="361816478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6" descr="Text&#10;&#10;Description automatically generated">
            <a:extLst>
              <a:ext uri="{FF2B5EF4-FFF2-40B4-BE49-F238E27FC236}">
                <a16:creationId xmlns:a16="http://schemas.microsoft.com/office/drawing/2014/main" id="{106F81F7-65BC-959F-D916-51138219E39F}"/>
              </a:ext>
            </a:extLst>
          </p:cNvPr>
          <p:cNvPicPr>
            <a:picLocks noChangeAspect="1"/>
          </p:cNvPicPr>
          <p:nvPr/>
        </p:nvPicPr>
        <p:blipFill>
          <a:blip r:embed="rId8" cstate="screen">
            <a:duotone>
              <a:prstClr val="black"/>
              <a:schemeClr val="tx2">
                <a:lumMod val="50000"/>
                <a:tint val="45000"/>
                <a:satMod val="400000"/>
              </a:schemeClr>
            </a:duotone>
            <a:extLst>
              <a:ext uri="{28A0092B-C50C-407E-A947-70E740481C1C}">
                <a14:useLocalDpi xmlns:a14="http://schemas.microsoft.com/office/drawing/2010/main"/>
              </a:ext>
            </a:extLst>
          </a:blip>
          <a:stretch>
            <a:fillRect/>
          </a:stretch>
        </p:blipFill>
        <p:spPr>
          <a:xfrm>
            <a:off x="8524718" y="0"/>
            <a:ext cx="3597585" cy="1457146"/>
          </a:xfrm>
          <a:prstGeom prst="rect">
            <a:avLst/>
          </a:prstGeom>
        </p:spPr>
      </p:pic>
    </p:spTree>
    <p:extLst>
      <p:ext uri="{BB962C8B-B14F-4D97-AF65-F5344CB8AC3E}">
        <p14:creationId xmlns:p14="http://schemas.microsoft.com/office/powerpoint/2010/main" val="31718604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4500">
        <p15:prstTrans prst="curtains"/>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6A61620-195E-0517-9135-BDAB1B7C73D4}"/>
              </a:ext>
            </a:extLst>
          </p:cNvPr>
          <p:cNvSpPr>
            <a:spLocks noGrp="1"/>
          </p:cNvSpPr>
          <p:nvPr>
            <p:ph type="title"/>
          </p:nvPr>
        </p:nvSpPr>
        <p:spPr/>
        <p:txBody>
          <a:bodyPr/>
          <a:lstStyle/>
          <a:p>
            <a:pPr algn="l"/>
            <a:r>
              <a:rPr lang="en-US" dirty="0"/>
              <a:t>inductor</a:t>
            </a:r>
            <a:endParaRPr lang="he-IL" dirty="0"/>
          </a:p>
        </p:txBody>
      </p:sp>
      <mc:AlternateContent xmlns:mc="http://schemas.openxmlformats.org/markup-compatibility/2006">
        <mc:Choice xmlns:a14="http://schemas.microsoft.com/office/drawing/2010/main" Requires="a14">
          <p:sp>
            <p:nvSpPr>
              <p:cNvPr id="3" name="מציין מיקום תוכן 2">
                <a:extLst>
                  <a:ext uri="{FF2B5EF4-FFF2-40B4-BE49-F238E27FC236}">
                    <a16:creationId xmlns:a16="http://schemas.microsoft.com/office/drawing/2014/main" id="{D6765AEE-46D9-AAED-6C15-944CF1CE4647}"/>
                  </a:ext>
                </a:extLst>
              </p:cNvPr>
              <p:cNvSpPr>
                <a:spLocks noGrp="1"/>
              </p:cNvSpPr>
              <p:nvPr>
                <p:ph idx="1"/>
              </p:nvPr>
            </p:nvSpPr>
            <p:spPr/>
            <p:txBody>
              <a:bodyPr>
                <a:normAutofit/>
              </a:bodyPr>
              <a:lstStyle/>
              <a:p>
                <a:pPr marL="0" indent="0" algn="l">
                  <a:buNone/>
                </a:pPr>
                <a:r>
                  <a:rPr lang="en-US" dirty="0"/>
                  <a:t>To design the converter for operation in a CCM or CBCM mode a calculation of the borderline inductance value for CCM-CBCM limit is carried out. Using the inductor relation for a switching cycle, the expression for L2 and L3 is written as: </a:t>
                </a:r>
                <a:endParaRPr lang="ar-SA" dirty="0"/>
              </a:p>
              <a:p>
                <a:pPr marL="0" indent="0" algn="l">
                  <a:buNone/>
                </a:pPr>
                <a:endParaRPr lang="en-US" dirty="0"/>
              </a:p>
              <a:p>
                <a:pPr marL="0" indent="0" algn="ctr">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𝐿</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𝑐𝑠</m:t>
                              </m:r>
                              <m:r>
                                <a:rPr lang="en-US" b="0" i="1" smtClean="0">
                                  <a:latin typeface="Cambria Math" panose="02040503050406030204" pitchFamily="18" charset="0"/>
                                </a:rPr>
                                <m:t>1</m:t>
                              </m:r>
                            </m:sub>
                          </m:sSub>
                        </m:num>
                        <m:den>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𝐿</m:t>
                              </m:r>
                              <m:r>
                                <a:rPr lang="en-US" b="0" i="1" smtClean="0">
                                  <a:latin typeface="Cambria Math" panose="02040503050406030204" pitchFamily="18" charset="0"/>
                                </a:rPr>
                                <m:t>2</m:t>
                              </m:r>
                            </m:sub>
                          </m:sSub>
                        </m:den>
                      </m:f>
                      <m:r>
                        <a:rPr lang="en-US" b="0" i="1" smtClean="0">
                          <a:latin typeface="Cambria Math" panose="02040503050406030204" pitchFamily="18" charset="0"/>
                        </a:rPr>
                        <m:t>𝐷𝑇</m:t>
                      </m:r>
                    </m:oMath>
                  </m:oMathPara>
                </a14:m>
                <a:endParaRPr lang="en-US" dirty="0"/>
              </a:p>
              <a:p>
                <a:pPr marL="0" indent="0" algn="ctr">
                  <a:buNone/>
                </a:pPr>
                <a:endParaRPr lang="he-IL" dirty="0"/>
              </a:p>
              <a:p>
                <a:pPr marL="0" indent="0" algn="ctr">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m:t>
                          </m:r>
                          <m:r>
                            <a:rPr lang="en-US" b="0" i="1" smtClean="0">
                              <a:latin typeface="Cambria Math" panose="02040503050406030204" pitchFamily="18" charset="0"/>
                            </a:rPr>
                            <m:t>𝐿</m:t>
                          </m:r>
                        </m:e>
                        <m:sub>
                          <m:r>
                            <a:rPr lang="en-US" b="0" i="1" smtClean="0">
                              <a:latin typeface="Cambria Math" panose="02040503050406030204" pitchFamily="18" charset="0"/>
                            </a:rPr>
                            <m:t>3</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𝑐𝑠</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𝑐𝑠</m:t>
                              </m:r>
                              <m:r>
                                <a:rPr lang="en-US" b="0" i="1" smtClean="0">
                                  <a:latin typeface="Cambria Math" panose="02040503050406030204" pitchFamily="18" charset="0"/>
                                </a:rPr>
                                <m:t>2</m:t>
                              </m:r>
                            </m:sub>
                          </m:sSub>
                        </m:num>
                        <m:den>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𝐿</m:t>
                              </m:r>
                              <m:r>
                                <a:rPr lang="en-US" b="0" i="1" smtClean="0">
                                  <a:latin typeface="Cambria Math" panose="02040503050406030204" pitchFamily="18" charset="0"/>
                                </a:rPr>
                                <m:t>3</m:t>
                              </m:r>
                            </m:sub>
                          </m:sSub>
                        </m:den>
                      </m:f>
                      <m:r>
                        <a:rPr lang="en-US" b="0" i="1" smtClean="0">
                          <a:latin typeface="Cambria Math" panose="02040503050406030204" pitchFamily="18" charset="0"/>
                        </a:rPr>
                        <m:t>𝐷𝑇</m:t>
                      </m:r>
                    </m:oMath>
                  </m:oMathPara>
                </a14:m>
                <a:endParaRPr lang="he-IL" dirty="0"/>
              </a:p>
            </p:txBody>
          </p:sp>
        </mc:Choice>
        <mc:Fallback>
          <p:sp>
            <p:nvSpPr>
              <p:cNvPr id="3" name="מציין מיקום תוכן 2">
                <a:extLst>
                  <a:ext uri="{FF2B5EF4-FFF2-40B4-BE49-F238E27FC236}">
                    <a16:creationId xmlns:a16="http://schemas.microsoft.com/office/drawing/2014/main" id="{D6765AEE-46D9-AAED-6C15-944CF1CE4647}"/>
                  </a:ext>
                </a:extLst>
              </p:cNvPr>
              <p:cNvSpPr>
                <a:spLocks noGrp="1" noRot="1" noChangeAspect="1" noMove="1" noResize="1" noEditPoints="1" noAdjustHandles="1" noChangeArrowheads="1" noChangeShapeType="1" noTextEdit="1"/>
              </p:cNvSpPr>
              <p:nvPr>
                <p:ph idx="1"/>
              </p:nvPr>
            </p:nvSpPr>
            <p:spPr>
              <a:blipFill>
                <a:blip r:embed="rId2"/>
                <a:stretch>
                  <a:fillRect l="-1159" t="-2241"/>
                </a:stretch>
              </a:blipFill>
            </p:spPr>
            <p:txBody>
              <a:bodyPr/>
              <a:lstStyle/>
              <a:p>
                <a:r>
                  <a:rPr lang="he-IL">
                    <a:noFill/>
                  </a:rPr>
                  <a:t> </a:t>
                </a:r>
              </a:p>
            </p:txBody>
          </p:sp>
        </mc:Fallback>
      </mc:AlternateContent>
    </p:spTree>
    <p:extLst>
      <p:ext uri="{BB962C8B-B14F-4D97-AF65-F5344CB8AC3E}">
        <p14:creationId xmlns:p14="http://schemas.microsoft.com/office/powerpoint/2010/main" val="122629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4EE84AD-0E7C-FC89-553A-9DFA4D02E935}"/>
              </a:ext>
            </a:extLst>
          </p:cNvPr>
          <p:cNvSpPr>
            <a:spLocks noGrp="1"/>
          </p:cNvSpPr>
          <p:nvPr>
            <p:ph type="title"/>
          </p:nvPr>
        </p:nvSpPr>
        <p:spPr/>
        <p:txBody>
          <a:bodyPr/>
          <a:lstStyle/>
          <a:p>
            <a:pPr algn="l"/>
            <a:r>
              <a:rPr lang="en-US" dirty="0"/>
              <a:t>inductor</a:t>
            </a:r>
            <a:endParaRPr lang="he-IL" dirty="0"/>
          </a:p>
        </p:txBody>
      </p:sp>
      <mc:AlternateContent xmlns:mc="http://schemas.openxmlformats.org/markup-compatibility/2006">
        <mc:Choice xmlns:a14="http://schemas.microsoft.com/office/drawing/2010/main" Requires="a14">
          <p:sp>
            <p:nvSpPr>
              <p:cNvPr id="3" name="מציין מיקום תוכן 2">
                <a:extLst>
                  <a:ext uri="{FF2B5EF4-FFF2-40B4-BE49-F238E27FC236}">
                    <a16:creationId xmlns:a16="http://schemas.microsoft.com/office/drawing/2014/main" id="{C9CB3B06-3103-F1DE-F91C-627ED92C1EAA}"/>
                  </a:ext>
                </a:extLst>
              </p:cNvPr>
              <p:cNvSpPr>
                <a:spLocks noGrp="1"/>
              </p:cNvSpPr>
              <p:nvPr>
                <p:ph idx="1"/>
              </p:nvPr>
            </p:nvSpPr>
            <p:spPr/>
            <p:txBody>
              <a:bodyPr/>
              <a:lstStyle/>
              <a:p>
                <a:pPr marL="0" indent="0" algn="l">
                  <a:buNone/>
                </a:pPr>
                <a:r>
                  <a:rPr lang="en-US" dirty="0"/>
                  <a:t>Applying recent equations and due to the fact that the voltage across the auxiliary and switched capacitors are equal, (2) can be written as:</a:t>
                </a:r>
              </a:p>
              <a:p>
                <a:pPr marL="0" indent="0" algn="ctr">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3</m:t>
                          </m:r>
                          <m:r>
                            <a:rPr lang="en-US" b="0" i="1" smtClean="0">
                              <a:latin typeface="Cambria Math" panose="02040503050406030204" pitchFamily="18" charset="0"/>
                            </a:rPr>
                            <m:t>)</m:t>
                          </m:r>
                          <m:r>
                            <a:rPr lang="en-US" b="0" i="1" smtClean="0">
                              <a:latin typeface="Cambria Math" panose="02040503050406030204" pitchFamily="18" charset="0"/>
                            </a:rPr>
                            <m:t>𝐿</m:t>
                          </m:r>
                        </m:e>
                        <m:sub>
                          <m:r>
                            <a:rPr lang="en-US" b="0" i="1" smtClean="0">
                              <a:latin typeface="Cambria Math" panose="02040503050406030204" pitchFamily="18" charset="0"/>
                            </a:rPr>
                            <m:t>3</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𝑖𝑛</m:t>
                              </m:r>
                            </m:sub>
                          </m:sSub>
                        </m:num>
                        <m:den>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𝐿</m:t>
                              </m:r>
                              <m:r>
                                <a:rPr lang="en-US" b="0" i="1" smtClean="0">
                                  <a:latin typeface="Cambria Math" panose="02040503050406030204" pitchFamily="18" charset="0"/>
                                </a:rPr>
                                <m:t>3</m:t>
                              </m:r>
                            </m:sub>
                          </m:sSub>
                        </m:den>
                      </m:f>
                      <m:r>
                        <a:rPr lang="en-US" b="0" i="1" smtClean="0">
                          <a:latin typeface="Cambria Math" panose="02040503050406030204" pitchFamily="18" charset="0"/>
                        </a:rPr>
                        <m:t>𝐷𝑇</m:t>
                      </m:r>
                    </m:oMath>
                  </m:oMathPara>
                </a14:m>
                <a:endParaRPr lang="en-US" dirty="0"/>
              </a:p>
              <a:p>
                <a:pPr marL="0" indent="0" algn="ctr">
                  <a:buNone/>
                </a:pPr>
                <a:endParaRPr lang="en-US" dirty="0"/>
              </a:p>
              <a:p>
                <a:pPr marL="0" indent="0" algn="l">
                  <a:buNone/>
                </a:pPr>
                <a:r>
                  <a:rPr lang="en-US" dirty="0"/>
                  <a:t>Inductor value for general Boost extender case can be written as:</a:t>
                </a:r>
              </a:p>
              <a:p>
                <a:pPr marL="0" indent="0" algn="l">
                  <a:buNone/>
                </a:pPr>
                <a:endParaRPr lang="ar-SA" dirty="0"/>
              </a:p>
              <a:p>
                <a:pPr marL="0" indent="0" algn="ctr">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4</m:t>
                          </m:r>
                          <m:r>
                            <a:rPr lang="en-US" b="0" i="1" smtClean="0">
                              <a:latin typeface="Cambria Math" panose="02040503050406030204" pitchFamily="18" charset="0"/>
                            </a:rPr>
                            <m:t>)</m:t>
                          </m:r>
                          <m:r>
                            <a:rPr lang="en-US" b="0" i="1" smtClean="0">
                              <a:latin typeface="Cambria Math" panose="02040503050406030204" pitchFamily="18" charset="0"/>
                            </a:rPr>
                            <m:t>𝐿</m:t>
                          </m:r>
                        </m:e>
                        <m:sub>
                          <m:r>
                            <a:rPr lang="en-US" b="0" i="1" smtClean="0">
                              <a:latin typeface="Cambria Math" panose="02040503050406030204" pitchFamily="18" charset="0"/>
                            </a:rPr>
                            <m:t>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𝑖𝑛</m:t>
                              </m:r>
                            </m:sub>
                          </m:sSub>
                        </m:num>
                        <m:den>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𝐿</m:t>
                              </m:r>
                            </m:sub>
                          </m:sSub>
                        </m:den>
                      </m:f>
                      <m:r>
                        <a:rPr lang="en-US" b="0" i="1" smtClean="0">
                          <a:latin typeface="Cambria Math" panose="02040503050406030204" pitchFamily="18" charset="0"/>
                        </a:rPr>
                        <m:t>𝐷𝑇</m:t>
                      </m:r>
                    </m:oMath>
                  </m:oMathPara>
                </a14:m>
                <a:endParaRPr lang="he-IL" dirty="0"/>
              </a:p>
              <a:p>
                <a:pPr marL="0" indent="0" algn="l">
                  <a:buNone/>
                </a:pPr>
                <a:endParaRPr lang="ar-SA" dirty="0"/>
              </a:p>
              <a:p>
                <a:pPr marL="0" indent="0" algn="l">
                  <a:buNone/>
                </a:pPr>
                <a:endParaRPr lang="he-IL" dirty="0"/>
              </a:p>
            </p:txBody>
          </p:sp>
        </mc:Choice>
        <mc:Fallback>
          <p:sp>
            <p:nvSpPr>
              <p:cNvPr id="3" name="מציין מיקום תוכן 2">
                <a:extLst>
                  <a:ext uri="{FF2B5EF4-FFF2-40B4-BE49-F238E27FC236}">
                    <a16:creationId xmlns:a16="http://schemas.microsoft.com/office/drawing/2014/main" id="{C9CB3B06-3103-F1DE-F91C-627ED92C1EAA}"/>
                  </a:ext>
                </a:extLst>
              </p:cNvPr>
              <p:cNvSpPr>
                <a:spLocks noGrp="1" noRot="1" noChangeAspect="1" noMove="1" noResize="1" noEditPoints="1" noAdjustHandles="1" noChangeArrowheads="1" noChangeShapeType="1" noTextEdit="1"/>
              </p:cNvSpPr>
              <p:nvPr>
                <p:ph idx="1"/>
              </p:nvPr>
            </p:nvSpPr>
            <p:spPr>
              <a:blipFill>
                <a:blip r:embed="rId2"/>
                <a:stretch>
                  <a:fillRect l="-1159" t="-2241"/>
                </a:stretch>
              </a:blipFill>
            </p:spPr>
            <p:txBody>
              <a:bodyPr/>
              <a:lstStyle/>
              <a:p>
                <a:r>
                  <a:rPr lang="he-IL">
                    <a:noFill/>
                  </a:rPr>
                  <a:t> </a:t>
                </a:r>
              </a:p>
            </p:txBody>
          </p:sp>
        </mc:Fallback>
      </mc:AlternateContent>
    </p:spTree>
    <p:extLst>
      <p:ext uri="{BB962C8B-B14F-4D97-AF65-F5344CB8AC3E}">
        <p14:creationId xmlns:p14="http://schemas.microsoft.com/office/powerpoint/2010/main" val="30537204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94DF04E-D3A3-F53D-18B5-6A058D7D4264}"/>
              </a:ext>
            </a:extLst>
          </p:cNvPr>
          <p:cNvSpPr>
            <a:spLocks noGrp="1"/>
          </p:cNvSpPr>
          <p:nvPr>
            <p:ph type="title"/>
          </p:nvPr>
        </p:nvSpPr>
        <p:spPr/>
        <p:txBody>
          <a:bodyPr/>
          <a:lstStyle/>
          <a:p>
            <a:pPr algn="l"/>
            <a:r>
              <a:rPr lang="en-US" dirty="0"/>
              <a:t>inductors</a:t>
            </a:r>
            <a:endParaRPr lang="he-IL" dirty="0"/>
          </a:p>
        </p:txBody>
      </p:sp>
      <mc:AlternateContent xmlns:mc="http://schemas.openxmlformats.org/markup-compatibility/2006">
        <mc:Choice xmlns:a14="http://schemas.microsoft.com/office/drawing/2010/main" Requires="a14">
          <p:sp>
            <p:nvSpPr>
              <p:cNvPr id="3" name="מציין מיקום תוכן 2">
                <a:extLst>
                  <a:ext uri="{FF2B5EF4-FFF2-40B4-BE49-F238E27FC236}">
                    <a16:creationId xmlns:a16="http://schemas.microsoft.com/office/drawing/2014/main" id="{959232AE-FC33-0464-9782-5FBE64FB3F57}"/>
                  </a:ext>
                </a:extLst>
              </p:cNvPr>
              <p:cNvSpPr>
                <a:spLocks noGrp="1"/>
              </p:cNvSpPr>
              <p:nvPr>
                <p:ph idx="1"/>
              </p:nvPr>
            </p:nvSpPr>
            <p:spPr>
              <a:xfrm>
                <a:off x="838200" y="1368424"/>
                <a:ext cx="10515600" cy="4933763"/>
              </a:xfrm>
            </p:spPr>
            <p:txBody>
              <a:bodyPr>
                <a:normAutofit fontScale="92500"/>
              </a:bodyPr>
              <a:lstStyle/>
              <a:p>
                <a:pPr marL="0" indent="0" algn="l">
                  <a:buNone/>
                </a:pPr>
                <a:r>
                  <a:rPr lang="en-US" dirty="0"/>
                  <a:t>L1: </a:t>
                </a:r>
              </a:p>
              <a:p>
                <a:pPr marL="0" indent="0" algn="l">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𝑛</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𝑖𝑛</m:t>
                              </m:r>
                            </m:sub>
                          </m:sSub>
                        </m:num>
                        <m:den>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𝐿</m:t>
                              </m:r>
                            </m:sub>
                          </m:sSub>
                        </m:den>
                      </m:f>
                      <m:r>
                        <a:rPr lang="en-US" b="0" i="1" smtClean="0">
                          <a:latin typeface="Cambria Math" panose="02040503050406030204" pitchFamily="18" charset="0"/>
                        </a:rPr>
                        <m:t>𝐷𝑇</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m:t>
                          </m:r>
                        </m:e>
                        <m:sub>
                          <m:r>
                            <a:rPr lang="en-US" b="0" i="0" smtClean="0">
                              <a:latin typeface="Cambria Math" panose="02040503050406030204" pitchFamily="18" charset="0"/>
                            </a:rPr>
                            <m:t>1</m:t>
                          </m:r>
                        </m:sub>
                      </m:sSub>
                      <m:r>
                        <a:rPr lang="en-US" b="0" i="0" smtClean="0">
                          <a:latin typeface="Cambria Math" panose="02040503050406030204" pitchFamily="18" charset="0"/>
                        </a:rPr>
                        <m:t>=</m:t>
                      </m:r>
                      <m:r>
                        <a:rPr lang="en-US" b="0" i="0" smtClean="0">
                          <a:latin typeface="Cambria Math" panose="02040503050406030204" pitchFamily="18" charset="0"/>
                        </a:rPr>
                        <m:t>5</m:t>
                      </m:r>
                      <m:r>
                        <a:rPr lang="en-US" b="0" i="0" smtClean="0">
                          <a:latin typeface="Cambria Math" panose="02040503050406030204" pitchFamily="18" charset="0"/>
                        </a:rPr>
                        <m:t>∗</m:t>
                      </m:r>
                      <m:r>
                        <a:rPr lang="en-US" b="0" i="0" smtClean="0">
                          <a:latin typeface="Cambria Math" panose="02040503050406030204" pitchFamily="18" charset="0"/>
                        </a:rPr>
                        <m:t>0</m:t>
                      </m:r>
                      <m:r>
                        <a:rPr lang="en-US" b="0" i="0" smtClean="0">
                          <a:latin typeface="Cambria Math" panose="02040503050406030204" pitchFamily="18" charset="0"/>
                        </a:rPr>
                        <m:t>.</m:t>
                      </m:r>
                      <m:r>
                        <a:rPr lang="en-US" b="0" i="0" smtClean="0">
                          <a:latin typeface="Cambria Math" panose="02040503050406030204" pitchFamily="18" charset="0"/>
                        </a:rPr>
                        <m:t>9</m:t>
                      </m:r>
                      <m:r>
                        <a:rPr lang="en-US" b="0" i="0"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0" smtClean="0">
                                  <a:latin typeface="Cambria Math" panose="02040503050406030204" pitchFamily="18" charset="0"/>
                                </a:rPr>
                                <m:t>10</m:t>
                              </m:r>
                            </m:e>
                            <m:sup>
                              <m:r>
                                <a:rPr lang="en-US" b="0" i="0" smtClean="0">
                                  <a:latin typeface="Cambria Math" panose="02040503050406030204" pitchFamily="18" charset="0"/>
                                </a:rPr>
                                <m:t>−</m:t>
                              </m:r>
                              <m:r>
                                <a:rPr lang="en-US" b="0" i="0" smtClean="0">
                                  <a:latin typeface="Cambria Math" panose="02040503050406030204" pitchFamily="18" charset="0"/>
                                </a:rPr>
                                <m:t>6</m:t>
                              </m:r>
                            </m:sup>
                          </m:sSup>
                        </m:num>
                        <m:den>
                          <m:r>
                            <a:rPr lang="en-US" b="0" i="0" smtClean="0">
                              <a:latin typeface="Cambria Math" panose="02040503050406030204" pitchFamily="18" charset="0"/>
                            </a:rPr>
                            <m:t>0</m:t>
                          </m:r>
                          <m:r>
                            <a:rPr lang="en-US" b="0" i="0" smtClean="0">
                              <a:latin typeface="Cambria Math" panose="02040503050406030204" pitchFamily="18" charset="0"/>
                            </a:rPr>
                            <m:t>.</m:t>
                          </m:r>
                          <m:r>
                            <a:rPr lang="en-US" b="0" i="0" smtClean="0">
                              <a:latin typeface="Cambria Math" panose="02040503050406030204" pitchFamily="18" charset="0"/>
                            </a:rPr>
                            <m:t>2</m:t>
                          </m:r>
                          <m:r>
                            <a:rPr lang="en-US" b="0" i="0" smtClean="0">
                              <a:latin typeface="Cambria Math" panose="02040503050406030204" pitchFamily="18" charset="0"/>
                            </a:rPr>
                            <m:t>∗</m:t>
                          </m:r>
                          <m:r>
                            <a:rPr lang="en-US" b="0" i="0" smtClean="0">
                              <a:latin typeface="Cambria Math" panose="02040503050406030204" pitchFamily="18" charset="0"/>
                            </a:rPr>
                            <m:t>0</m:t>
                          </m:r>
                          <m:r>
                            <a:rPr lang="en-US" b="0" i="0" smtClean="0">
                              <a:latin typeface="Cambria Math" panose="02040503050406030204" pitchFamily="18" charset="0"/>
                            </a:rPr>
                            <m:t>.</m:t>
                          </m:r>
                          <m:r>
                            <a:rPr lang="en-US" b="0" i="0" smtClean="0">
                              <a:latin typeface="Cambria Math" panose="02040503050406030204" pitchFamily="18" charset="0"/>
                            </a:rPr>
                            <m:t>15</m:t>
                          </m:r>
                        </m:den>
                      </m:f>
                      <m:r>
                        <a:rPr lang="en-US" b="0" i="0" smtClean="0">
                          <a:latin typeface="Cambria Math" panose="02040503050406030204" pitchFamily="18" charset="0"/>
                        </a:rPr>
                        <m:t>=</m:t>
                      </m:r>
                      <m:r>
                        <a:rPr lang="en-US" b="0" i="0" smtClean="0">
                          <a:latin typeface="Cambria Math" panose="02040503050406030204" pitchFamily="18" charset="0"/>
                        </a:rPr>
                        <m:t>150</m:t>
                      </m:r>
                      <m:r>
                        <m:rPr>
                          <m:sty m:val="p"/>
                        </m:rPr>
                        <a:rPr lang="en-US" b="0" i="0" smtClean="0">
                          <a:latin typeface="Cambria Math" panose="02040503050406030204" pitchFamily="18" charset="0"/>
                        </a:rPr>
                        <m:t>u</m:t>
                      </m:r>
                    </m:oMath>
                  </m:oMathPara>
                </a14:m>
                <a:endParaRPr lang="en-US" dirty="0"/>
              </a:p>
              <a:p>
                <a:pPr marL="0" indent="0" algn="l">
                  <a:buNone/>
                </a:pPr>
                <a:r>
                  <a:rPr lang="en-US" dirty="0"/>
                  <a:t>L2:</a:t>
                </a:r>
              </a:p>
              <a:p>
                <a:pPr marL="0" indent="0" algn="l">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𝑐𝑠</m:t>
                              </m:r>
                              <m:r>
                                <a:rPr lang="en-US" b="0" i="1" smtClean="0">
                                  <a:latin typeface="Cambria Math" panose="02040503050406030204" pitchFamily="18" charset="0"/>
                                </a:rPr>
                                <m:t>1</m:t>
                              </m:r>
                            </m:sub>
                          </m:sSub>
                        </m:num>
                        <m:den>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𝐿</m:t>
                              </m:r>
                              <m:r>
                                <a:rPr lang="en-US" b="0" i="1" smtClean="0">
                                  <a:latin typeface="Cambria Math" panose="02040503050406030204" pitchFamily="18" charset="0"/>
                                </a:rPr>
                                <m:t>2</m:t>
                              </m:r>
                            </m:sub>
                          </m:sSub>
                        </m:den>
                      </m:f>
                      <m:r>
                        <a:rPr lang="en-US" b="0" i="1" smtClean="0">
                          <a:latin typeface="Cambria Math" panose="02040503050406030204" pitchFamily="18" charset="0"/>
                        </a:rPr>
                        <m:t>𝐷𝑇</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5</m:t>
                          </m:r>
                          <m:r>
                            <a:rPr lang="en-US" b="0" i="1" smtClean="0">
                              <a:latin typeface="Cambria Math" panose="02040503050406030204" pitchFamily="18" charset="0"/>
                            </a:rPr>
                            <m:t>+</m:t>
                          </m:r>
                          <m:r>
                            <a:rPr lang="en-US" b="0" i="1" smtClean="0">
                              <a:latin typeface="Cambria Math" panose="02040503050406030204" pitchFamily="18" charset="0"/>
                            </a:rPr>
                            <m:t>52</m:t>
                          </m:r>
                          <m:r>
                            <a:rPr lang="en-US" b="0" i="1" smtClean="0">
                              <a:latin typeface="Cambria Math" panose="02040503050406030204" pitchFamily="18" charset="0"/>
                            </a:rPr>
                            <m:t>−</m:t>
                          </m:r>
                          <m:r>
                            <a:rPr lang="en-US" b="0" i="1" smtClean="0">
                              <a:latin typeface="Cambria Math" panose="02040503050406030204" pitchFamily="18" charset="0"/>
                            </a:rPr>
                            <m:t>46</m:t>
                          </m:r>
                        </m:num>
                        <m:den>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2</m:t>
                          </m:r>
                          <m:r>
                            <a:rPr lang="ar-SA" b="0" i="1" smtClean="0">
                              <a:latin typeface="Cambria Math" panose="02040503050406030204" pitchFamily="18" charset="0"/>
                            </a:rPr>
                            <m:t>∗</m:t>
                          </m:r>
                          <m:r>
                            <a:rPr lang="ar-SA" b="0" i="1" smtClean="0">
                              <a:latin typeface="Cambria Math" panose="02040503050406030204" pitchFamily="18" charset="0"/>
                            </a:rPr>
                            <m:t>1</m:t>
                          </m:r>
                        </m:den>
                      </m:f>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9</m:t>
                      </m:r>
                      <m:r>
                        <a:rPr lang="en-US" b="0" i="1" smtClean="0">
                          <a:latin typeface="Cambria Math" panose="02040503050406030204" pitchFamily="18" charset="0"/>
                        </a:rPr>
                        <m:t>=</m:t>
                      </m:r>
                      <m:r>
                        <a:rPr lang="en-US" b="0" i="1" smtClean="0">
                          <a:latin typeface="Cambria Math" panose="02040503050406030204" pitchFamily="18" charset="0"/>
                        </a:rPr>
                        <m:t>50</m:t>
                      </m:r>
                      <m:r>
                        <a:rPr lang="en-US" b="0" i="1" smtClean="0">
                          <a:latin typeface="Cambria Math" panose="02040503050406030204" pitchFamily="18" charset="0"/>
                        </a:rPr>
                        <m:t>𝑢</m:t>
                      </m:r>
                    </m:oMath>
                  </m:oMathPara>
                </a14:m>
                <a:endParaRPr lang="en-US" dirty="0"/>
              </a:p>
              <a:p>
                <a:pPr marL="0" indent="0" algn="l">
                  <a:buNone/>
                </a:pPr>
                <a:r>
                  <a:rPr lang="en-US" dirty="0"/>
                  <a:t>L3:</a:t>
                </a:r>
              </a:p>
              <a:p>
                <a:pPr marL="0" indent="0" algn="l">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3</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𝑐𝑠</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𝑐𝑠</m:t>
                              </m:r>
                              <m:r>
                                <a:rPr lang="en-US" b="0" i="1" smtClean="0">
                                  <a:latin typeface="Cambria Math" panose="02040503050406030204" pitchFamily="18" charset="0"/>
                                </a:rPr>
                                <m:t>2</m:t>
                              </m:r>
                            </m:sub>
                          </m:sSub>
                        </m:num>
                        <m:den>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𝐿</m:t>
                              </m:r>
                              <m:r>
                                <a:rPr lang="en-US" b="0" i="1" smtClean="0">
                                  <a:latin typeface="Cambria Math" panose="02040503050406030204" pitchFamily="18" charset="0"/>
                                </a:rPr>
                                <m:t>3</m:t>
                              </m:r>
                            </m:sub>
                          </m:sSub>
                        </m:den>
                      </m:f>
                      <m:r>
                        <a:rPr lang="en-US" b="0" i="1" smtClean="0">
                          <a:latin typeface="Cambria Math" panose="02040503050406030204" pitchFamily="18" charset="0"/>
                        </a:rPr>
                        <m:t>𝐷𝑇</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5</m:t>
                          </m:r>
                          <m:r>
                            <a:rPr lang="en-US" b="0" i="1" smtClean="0">
                              <a:latin typeface="Cambria Math" panose="02040503050406030204" pitchFamily="18" charset="0"/>
                            </a:rPr>
                            <m:t>+</m:t>
                          </m:r>
                          <m:r>
                            <a:rPr lang="en-US" b="0" i="1" smtClean="0">
                              <a:latin typeface="Cambria Math" panose="02040503050406030204" pitchFamily="18" charset="0"/>
                            </a:rPr>
                            <m:t>52</m:t>
                          </m:r>
                          <m:r>
                            <a:rPr lang="en-US" b="0" i="1" smtClean="0">
                              <a:latin typeface="Cambria Math" panose="02040503050406030204" pitchFamily="18" charset="0"/>
                            </a:rPr>
                            <m:t>+</m:t>
                          </m:r>
                          <m:r>
                            <a:rPr lang="en-US" b="0" i="1" smtClean="0">
                              <a:latin typeface="Cambria Math" panose="02040503050406030204" pitchFamily="18" charset="0"/>
                            </a:rPr>
                            <m:t>20</m:t>
                          </m:r>
                          <m:r>
                            <a:rPr lang="en-US" b="0" i="1" smtClean="0">
                              <a:latin typeface="Cambria Math" panose="02040503050406030204" pitchFamily="18" charset="0"/>
                            </a:rPr>
                            <m:t>−</m:t>
                          </m:r>
                          <m:r>
                            <a:rPr lang="en-US" b="0" i="1" smtClean="0">
                              <a:latin typeface="Cambria Math" panose="02040503050406030204" pitchFamily="18" charset="0"/>
                            </a:rPr>
                            <m:t>46</m:t>
                          </m:r>
                          <m:r>
                            <a:rPr lang="en-US" b="0" i="1" smtClean="0">
                              <a:latin typeface="Cambria Math" panose="02040503050406030204" pitchFamily="18" charset="0"/>
                            </a:rPr>
                            <m:t>−</m:t>
                          </m:r>
                          <m:r>
                            <a:rPr lang="en-US" b="0" i="1" smtClean="0">
                              <a:latin typeface="Cambria Math" panose="02040503050406030204" pitchFamily="18" charset="0"/>
                            </a:rPr>
                            <m:t>0</m:t>
                          </m:r>
                        </m:num>
                        <m:den>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2</m:t>
                          </m:r>
                          <m:r>
                            <a:rPr lang="ar-SA"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4</m:t>
                          </m:r>
                        </m:den>
                      </m:f>
                      <m:r>
                        <a:rPr lang="en-US" b="0" i="1" smtClean="0">
                          <a:latin typeface="Cambria Math" panose="02040503050406030204" pitchFamily="18" charset="0"/>
                        </a:rPr>
                        <m:t>=</m:t>
                      </m:r>
                      <m:r>
                        <a:rPr lang="en-US" b="0" i="1" smtClean="0">
                          <a:latin typeface="Cambria Math" panose="02040503050406030204" pitchFamily="18" charset="0"/>
                        </a:rPr>
                        <m:t>50</m:t>
                      </m:r>
                      <m:r>
                        <a:rPr lang="en-US" b="0" i="1" smtClean="0">
                          <a:latin typeface="Cambria Math" panose="02040503050406030204" pitchFamily="18" charset="0"/>
                        </a:rPr>
                        <m:t>𝑢</m:t>
                      </m:r>
                    </m:oMath>
                  </m:oMathPara>
                </a14:m>
                <a:endParaRPr lang="ar-SA" b="0" dirty="0"/>
              </a:p>
              <a:p>
                <a:pPr marL="0" indent="0" algn="l">
                  <a:buNone/>
                </a:pPr>
                <a:r>
                  <a:rPr lang="en-US" dirty="0"/>
                  <a:t>L4:</a:t>
                </a:r>
              </a:p>
              <a:p>
                <a:pPr marL="0" indent="0" algn="ctr">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4</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𝑖𝑛</m:t>
                              </m:r>
                            </m:sub>
                          </m:sSub>
                        </m:num>
                        <m:den>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𝐿</m:t>
                              </m:r>
                            </m:sub>
                          </m:sSub>
                        </m:den>
                      </m:f>
                      <m:r>
                        <a:rPr lang="en-US" b="0" i="1" smtClean="0">
                          <a:latin typeface="Cambria Math" panose="02040503050406030204" pitchFamily="18" charset="0"/>
                        </a:rPr>
                        <m:t>𝐷𝑇</m:t>
                      </m:r>
                      <m:r>
                        <a:rPr lang="ar-SA" b="0" i="1" smtClean="0">
                          <a:latin typeface="Cambria Math" panose="02040503050406030204" pitchFamily="18" charset="0"/>
                        </a:rPr>
                        <m:t>=</m:t>
                      </m:r>
                      <m:r>
                        <a:rPr lang="ar-SA" b="0" i="1" smtClean="0">
                          <a:latin typeface="Cambria Math" panose="02040503050406030204" pitchFamily="18" charset="0"/>
                        </a:rPr>
                        <m:t>5</m:t>
                      </m:r>
                      <m:r>
                        <a:rPr lang="ar-SA"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9</m:t>
                          </m:r>
                        </m:num>
                        <m:den>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2</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45</m:t>
                          </m:r>
                        </m:den>
                      </m:f>
                      <m:r>
                        <a:rPr lang="en-US" b="0" i="1" smtClean="0">
                          <a:latin typeface="Cambria Math" panose="02040503050406030204" pitchFamily="18" charset="0"/>
                        </a:rPr>
                        <m:t>=</m:t>
                      </m:r>
                      <m:r>
                        <a:rPr lang="en-US" b="0" i="1" smtClean="0">
                          <a:latin typeface="Cambria Math" panose="02040503050406030204" pitchFamily="18" charset="0"/>
                        </a:rPr>
                        <m:t>50</m:t>
                      </m:r>
                      <m:r>
                        <a:rPr lang="en-US" b="0" i="1" smtClean="0">
                          <a:latin typeface="Cambria Math" panose="02040503050406030204" pitchFamily="18" charset="0"/>
                        </a:rPr>
                        <m:t>𝑢</m:t>
                      </m:r>
                    </m:oMath>
                  </m:oMathPara>
                </a14:m>
                <a:endParaRPr lang="en-US" dirty="0"/>
              </a:p>
              <a:p>
                <a:pPr marL="0" indent="0" algn="ctr">
                  <a:buNone/>
                </a:pPr>
                <a:endParaRPr lang="en-US" dirty="0"/>
              </a:p>
            </p:txBody>
          </p:sp>
        </mc:Choice>
        <mc:Fallback>
          <p:sp>
            <p:nvSpPr>
              <p:cNvPr id="3" name="מציין מיקום תוכן 2">
                <a:extLst>
                  <a:ext uri="{FF2B5EF4-FFF2-40B4-BE49-F238E27FC236}">
                    <a16:creationId xmlns:a16="http://schemas.microsoft.com/office/drawing/2014/main" id="{959232AE-FC33-0464-9782-5FBE64FB3F57}"/>
                  </a:ext>
                </a:extLst>
              </p:cNvPr>
              <p:cNvSpPr>
                <a:spLocks noGrp="1" noRot="1" noChangeAspect="1" noMove="1" noResize="1" noEditPoints="1" noAdjustHandles="1" noChangeArrowheads="1" noChangeShapeType="1" noTextEdit="1"/>
              </p:cNvSpPr>
              <p:nvPr>
                <p:ph idx="1"/>
              </p:nvPr>
            </p:nvSpPr>
            <p:spPr>
              <a:xfrm>
                <a:off x="838200" y="1368424"/>
                <a:ext cx="10515600" cy="4933763"/>
              </a:xfrm>
              <a:blipFill>
                <a:blip r:embed="rId2"/>
                <a:stretch>
                  <a:fillRect l="-986" t="-1852"/>
                </a:stretch>
              </a:blipFill>
            </p:spPr>
            <p:txBody>
              <a:bodyPr/>
              <a:lstStyle/>
              <a:p>
                <a:r>
                  <a:rPr lang="he-IL">
                    <a:noFill/>
                  </a:rPr>
                  <a:t> </a:t>
                </a:r>
              </a:p>
            </p:txBody>
          </p:sp>
        </mc:Fallback>
      </mc:AlternateContent>
    </p:spTree>
    <p:extLst>
      <p:ext uri="{BB962C8B-B14F-4D97-AF65-F5344CB8AC3E}">
        <p14:creationId xmlns:p14="http://schemas.microsoft.com/office/powerpoint/2010/main" val="6316032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09F0C23-227E-AC28-C698-8962E035C1DA}"/>
              </a:ext>
            </a:extLst>
          </p:cNvPr>
          <p:cNvSpPr>
            <a:spLocks noGrp="1"/>
          </p:cNvSpPr>
          <p:nvPr>
            <p:ph type="title"/>
          </p:nvPr>
        </p:nvSpPr>
        <p:spPr/>
        <p:txBody>
          <a:bodyPr/>
          <a:lstStyle/>
          <a:p>
            <a:pPr algn="l"/>
            <a:r>
              <a:rPr lang="en-US" dirty="0"/>
              <a:t>Considerations in choosing inductors</a:t>
            </a:r>
            <a:endParaRPr lang="he-IL" dirty="0"/>
          </a:p>
        </p:txBody>
      </p:sp>
      <p:sp>
        <p:nvSpPr>
          <p:cNvPr id="3" name="מציין מיקום תוכן 2">
            <a:extLst>
              <a:ext uri="{FF2B5EF4-FFF2-40B4-BE49-F238E27FC236}">
                <a16:creationId xmlns:a16="http://schemas.microsoft.com/office/drawing/2014/main" id="{36D6BF30-5D18-103F-5043-C968BB147756}"/>
              </a:ext>
            </a:extLst>
          </p:cNvPr>
          <p:cNvSpPr>
            <a:spLocks noGrp="1"/>
          </p:cNvSpPr>
          <p:nvPr>
            <p:ph idx="1"/>
          </p:nvPr>
        </p:nvSpPr>
        <p:spPr/>
        <p:txBody>
          <a:bodyPr>
            <a:normAutofit/>
          </a:bodyPr>
          <a:lstStyle/>
          <a:p>
            <a:pPr marL="0" indent="0" algn="l">
              <a:buNone/>
            </a:pPr>
            <a:r>
              <a:rPr lang="en-US" dirty="0"/>
              <a:t>The choice of inductor current ripple for each stage involves a trade-off between various factors, as discussed earlier. Let's evaluate the implications of the specified ripple values:</a:t>
            </a:r>
          </a:p>
          <a:p>
            <a:pPr marL="0" indent="0" algn="l">
              <a:buNone/>
            </a:pPr>
            <a:endParaRPr lang="en-US" dirty="0"/>
          </a:p>
          <a:p>
            <a:pPr marL="0" indent="0" algn="l">
              <a:buNone/>
            </a:pPr>
            <a:r>
              <a:rPr lang="en-US" dirty="0"/>
              <a:t>0.15A:</a:t>
            </a:r>
          </a:p>
          <a:p>
            <a:pPr marL="0" indent="0" algn="l">
              <a:buNone/>
            </a:pPr>
            <a:r>
              <a:rPr lang="en-US" dirty="0"/>
              <a:t>This represents a very small inductor current ripple. It may lead to a more stable output voltage and reduced EMI, but it might result in larger inductor size and potentially higher costs.</a:t>
            </a:r>
          </a:p>
          <a:p>
            <a:pPr marL="0" indent="0" algn="l">
              <a:buNone/>
            </a:pPr>
            <a:endParaRPr lang="he-IL" dirty="0"/>
          </a:p>
        </p:txBody>
      </p:sp>
    </p:spTree>
    <p:extLst>
      <p:ext uri="{BB962C8B-B14F-4D97-AF65-F5344CB8AC3E}">
        <p14:creationId xmlns:p14="http://schemas.microsoft.com/office/powerpoint/2010/main" val="24076984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69FAB00E-B9BF-6EC5-BF49-617AD43891EE}"/>
              </a:ext>
            </a:extLst>
          </p:cNvPr>
          <p:cNvSpPr>
            <a:spLocks noGrp="1"/>
          </p:cNvSpPr>
          <p:nvPr>
            <p:ph idx="1"/>
          </p:nvPr>
        </p:nvSpPr>
        <p:spPr>
          <a:xfrm>
            <a:off x="838200" y="1553378"/>
            <a:ext cx="10515600" cy="4623585"/>
          </a:xfrm>
        </p:spPr>
        <p:txBody>
          <a:bodyPr>
            <a:normAutofit/>
          </a:bodyPr>
          <a:lstStyle/>
          <a:p>
            <a:pPr marL="0" indent="0" algn="l">
              <a:buNone/>
            </a:pPr>
            <a:endParaRPr lang="en-US" dirty="0"/>
          </a:p>
          <a:p>
            <a:pPr marL="0" indent="0" algn="l">
              <a:buNone/>
            </a:pPr>
            <a:r>
              <a:rPr lang="en-US" dirty="0"/>
              <a:t>1A:</a:t>
            </a:r>
          </a:p>
          <a:p>
            <a:pPr marL="0" indent="0" algn="l">
              <a:buNone/>
            </a:pPr>
            <a:r>
              <a:rPr lang="en-US" dirty="0"/>
              <a:t>A ripple of 1A is moderate and may provide a balance between efficiency, size, and cost. It's a common choice in many boost converter designs.</a:t>
            </a:r>
            <a:endParaRPr lang="he-IL" dirty="0"/>
          </a:p>
          <a:p>
            <a:pPr marL="0" indent="0" algn="l">
              <a:buNone/>
            </a:pPr>
            <a:endParaRPr lang="en-US" dirty="0"/>
          </a:p>
          <a:p>
            <a:pPr marL="0" indent="0" algn="l">
              <a:buNone/>
            </a:pPr>
            <a:r>
              <a:rPr lang="en-US" dirty="0"/>
              <a:t>1.45A:</a:t>
            </a:r>
          </a:p>
          <a:p>
            <a:pPr marL="0" indent="0" algn="l">
              <a:buNone/>
            </a:pPr>
            <a:r>
              <a:rPr lang="en-US" dirty="0"/>
              <a:t>This represents a relatively higher inductor current ripple. While it may reduce inductor size and cost, it could lead to higher losses, reduced efficiency, and potentially higher EMI.</a:t>
            </a:r>
          </a:p>
          <a:p>
            <a:pPr marL="0" indent="0" algn="l">
              <a:buNone/>
            </a:pPr>
            <a:endParaRPr lang="he-IL" dirty="0"/>
          </a:p>
        </p:txBody>
      </p:sp>
      <p:sp>
        <p:nvSpPr>
          <p:cNvPr id="6" name="כותרת 1">
            <a:extLst>
              <a:ext uri="{FF2B5EF4-FFF2-40B4-BE49-F238E27FC236}">
                <a16:creationId xmlns:a16="http://schemas.microsoft.com/office/drawing/2014/main" id="{51DB1B81-2042-A976-D08E-9A43A5ACA32D}"/>
              </a:ext>
            </a:extLst>
          </p:cNvPr>
          <p:cNvSpPr>
            <a:spLocks noGrp="1"/>
          </p:cNvSpPr>
          <p:nvPr>
            <p:ph type="title"/>
          </p:nvPr>
        </p:nvSpPr>
        <p:spPr>
          <a:xfrm>
            <a:off x="838200" y="365125"/>
            <a:ext cx="10515600" cy="1325563"/>
          </a:xfrm>
        </p:spPr>
        <p:txBody>
          <a:bodyPr/>
          <a:lstStyle/>
          <a:p>
            <a:pPr algn="l"/>
            <a:r>
              <a:rPr lang="en-US" dirty="0"/>
              <a:t>Considerations in choosing inductors</a:t>
            </a:r>
            <a:endParaRPr lang="he-IL" dirty="0"/>
          </a:p>
        </p:txBody>
      </p:sp>
    </p:spTree>
    <p:extLst>
      <p:ext uri="{BB962C8B-B14F-4D97-AF65-F5344CB8AC3E}">
        <p14:creationId xmlns:p14="http://schemas.microsoft.com/office/powerpoint/2010/main" val="30369853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46BF1D8E-D903-02E8-0EF8-04B7E5BDBC4E}"/>
              </a:ext>
            </a:extLst>
          </p:cNvPr>
          <p:cNvSpPr>
            <a:spLocks noGrp="1"/>
          </p:cNvSpPr>
          <p:nvPr>
            <p:ph idx="1"/>
          </p:nvPr>
        </p:nvSpPr>
        <p:spPr/>
        <p:txBody>
          <a:bodyPr/>
          <a:lstStyle/>
          <a:p>
            <a:pPr marL="0" indent="0" algn="l">
              <a:buNone/>
            </a:pPr>
            <a:r>
              <a:rPr lang="en-US" dirty="0"/>
              <a:t>0.45A:</a:t>
            </a:r>
          </a:p>
          <a:p>
            <a:pPr marL="0" indent="0" algn="l">
              <a:buNone/>
            </a:pPr>
            <a:r>
              <a:rPr lang="en-US" dirty="0"/>
              <a:t>This is a moderately small ripple, offering a good balance. It may provide stability in the output voltage without significantly increasing the inductor size or cost.</a:t>
            </a:r>
          </a:p>
          <a:p>
            <a:pPr marL="0" indent="0" algn="l">
              <a:buNone/>
            </a:pPr>
            <a:endParaRPr lang="en-US" dirty="0"/>
          </a:p>
          <a:p>
            <a:pPr marL="0" indent="0" algn="l">
              <a:buNone/>
            </a:pPr>
            <a:r>
              <a:rPr lang="en-US" dirty="0"/>
              <a:t>Consider Size Constraints:</a:t>
            </a:r>
          </a:p>
          <a:p>
            <a:pPr marL="0" indent="0" algn="l">
              <a:buNone/>
            </a:pPr>
            <a:r>
              <a:rPr lang="en-US" dirty="0"/>
              <a:t>If space is limited, you might lean towards smaller ripple values to avoid larger inductors. However, keep in mind that smaller inductors might be more expensive.</a:t>
            </a:r>
          </a:p>
          <a:p>
            <a:pPr marL="0" indent="0" algn="l">
              <a:buNone/>
            </a:pPr>
            <a:endParaRPr lang="he-IL" dirty="0"/>
          </a:p>
        </p:txBody>
      </p:sp>
      <p:sp>
        <p:nvSpPr>
          <p:cNvPr id="4" name="כותרת 1">
            <a:extLst>
              <a:ext uri="{FF2B5EF4-FFF2-40B4-BE49-F238E27FC236}">
                <a16:creationId xmlns:a16="http://schemas.microsoft.com/office/drawing/2014/main" id="{EF6C9C2F-601E-58EC-7AF5-169267F3245E}"/>
              </a:ext>
            </a:extLst>
          </p:cNvPr>
          <p:cNvSpPr>
            <a:spLocks noGrp="1"/>
          </p:cNvSpPr>
          <p:nvPr>
            <p:ph type="title"/>
          </p:nvPr>
        </p:nvSpPr>
        <p:spPr>
          <a:xfrm>
            <a:off x="838200" y="365125"/>
            <a:ext cx="10515600" cy="1325563"/>
          </a:xfrm>
        </p:spPr>
        <p:txBody>
          <a:bodyPr/>
          <a:lstStyle/>
          <a:p>
            <a:pPr algn="l"/>
            <a:r>
              <a:rPr lang="en-US" dirty="0"/>
              <a:t>Considerations in choosing inductors</a:t>
            </a:r>
            <a:endParaRPr lang="he-IL" dirty="0"/>
          </a:p>
        </p:txBody>
      </p:sp>
    </p:spTree>
    <p:extLst>
      <p:ext uri="{BB962C8B-B14F-4D97-AF65-F5344CB8AC3E}">
        <p14:creationId xmlns:p14="http://schemas.microsoft.com/office/powerpoint/2010/main" val="4045261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68AA289-9C11-D31C-2194-E7EEFF3974BF}"/>
              </a:ext>
            </a:extLst>
          </p:cNvPr>
          <p:cNvSpPr>
            <a:spLocks noGrp="1"/>
          </p:cNvSpPr>
          <p:nvPr>
            <p:ph type="title"/>
          </p:nvPr>
        </p:nvSpPr>
        <p:spPr/>
        <p:txBody>
          <a:bodyPr/>
          <a:lstStyle/>
          <a:p>
            <a:pPr algn="l"/>
            <a:r>
              <a:rPr lang="en-US" dirty="0"/>
              <a:t>capacitors</a:t>
            </a:r>
            <a:endParaRPr lang="he-IL" dirty="0"/>
          </a:p>
        </p:txBody>
      </p:sp>
      <p:sp>
        <p:nvSpPr>
          <p:cNvPr id="3" name="מציין מיקום תוכן 2">
            <a:extLst>
              <a:ext uri="{FF2B5EF4-FFF2-40B4-BE49-F238E27FC236}">
                <a16:creationId xmlns:a16="http://schemas.microsoft.com/office/drawing/2014/main" id="{1E8C3459-E357-7FAD-468A-D28F1DAF09EE}"/>
              </a:ext>
            </a:extLst>
          </p:cNvPr>
          <p:cNvSpPr>
            <a:spLocks noGrp="1"/>
          </p:cNvSpPr>
          <p:nvPr>
            <p:ph idx="1"/>
          </p:nvPr>
        </p:nvSpPr>
        <p:spPr/>
        <p:txBody>
          <a:bodyPr>
            <a:normAutofit/>
          </a:bodyPr>
          <a:lstStyle/>
          <a:p>
            <a:pPr marL="0" indent="0" algn="l">
              <a:buNone/>
            </a:pPr>
            <a:r>
              <a:rPr lang="en-US" b="0" i="0" dirty="0">
                <a:solidFill>
                  <a:srgbClr val="0D0D0D"/>
                </a:solidFill>
                <a:effectLst/>
                <a:latin typeface="Söhne"/>
              </a:rPr>
              <a:t>The chosen capacitors are ceramic specifically X5R/X7R.</a:t>
            </a:r>
          </a:p>
          <a:p>
            <a:pPr marL="0" indent="0" algn="l">
              <a:buNone/>
            </a:pPr>
            <a:r>
              <a:rPr lang="en-US" b="0" i="0" dirty="0">
                <a:solidFill>
                  <a:srgbClr val="0D0D0D"/>
                </a:solidFill>
                <a:effectLst/>
                <a:latin typeface="Söhne"/>
              </a:rPr>
              <a:t>Here are some reasons why ceramic capacitors are commonly used in boost converters:</a:t>
            </a:r>
          </a:p>
          <a:p>
            <a:pPr marL="0" indent="0" algn="l">
              <a:buNone/>
            </a:pPr>
            <a:r>
              <a:rPr lang="en-US" b="1" i="0" dirty="0">
                <a:solidFill>
                  <a:srgbClr val="0D0D0D"/>
                </a:solidFill>
                <a:effectLst/>
                <a:latin typeface="Söhne"/>
              </a:rPr>
              <a:t>1. Low Equivalent Series Resistance.</a:t>
            </a:r>
          </a:p>
          <a:p>
            <a:pPr marL="0" indent="0" algn="l">
              <a:buNone/>
            </a:pPr>
            <a:r>
              <a:rPr lang="en-US" b="1" i="0" dirty="0">
                <a:solidFill>
                  <a:srgbClr val="0D0D0D"/>
                </a:solidFill>
                <a:effectLst/>
                <a:latin typeface="Söhne"/>
              </a:rPr>
              <a:t>2. High Switching Frequencies</a:t>
            </a:r>
          </a:p>
          <a:p>
            <a:pPr marL="0" indent="0" algn="l">
              <a:buNone/>
            </a:pPr>
            <a:r>
              <a:rPr lang="en-US" b="1" i="0" dirty="0">
                <a:solidFill>
                  <a:srgbClr val="0D0D0D"/>
                </a:solidFill>
                <a:effectLst/>
                <a:latin typeface="Söhne"/>
              </a:rPr>
              <a:t>3. Temperature Stability</a:t>
            </a:r>
            <a:endParaRPr lang="en-US" dirty="0">
              <a:solidFill>
                <a:srgbClr val="0D0D0D"/>
              </a:solidFill>
              <a:latin typeface="Söhne"/>
            </a:endParaRPr>
          </a:p>
          <a:p>
            <a:pPr marL="0" indent="0" algn="l">
              <a:buNone/>
            </a:pPr>
            <a:r>
              <a:rPr lang="en-US" b="1" dirty="0">
                <a:solidFill>
                  <a:srgbClr val="0D0D0D"/>
                </a:solidFill>
                <a:latin typeface="Söhne"/>
              </a:rPr>
              <a:t>4.</a:t>
            </a:r>
            <a:r>
              <a:rPr lang="en-US" b="1" i="0" dirty="0">
                <a:solidFill>
                  <a:srgbClr val="0D0D0D"/>
                </a:solidFill>
                <a:effectLst/>
                <a:latin typeface="Söhne"/>
              </a:rPr>
              <a:t> RoHS Compliance</a:t>
            </a:r>
          </a:p>
          <a:p>
            <a:pPr marL="0" indent="0" algn="l">
              <a:buNone/>
            </a:pPr>
            <a:r>
              <a:rPr lang="en-US" b="1" dirty="0">
                <a:solidFill>
                  <a:srgbClr val="0D0D0D"/>
                </a:solidFill>
                <a:latin typeface="Söhne"/>
              </a:rPr>
              <a:t>5.</a:t>
            </a:r>
            <a:r>
              <a:rPr lang="en-US" b="1" i="0" dirty="0">
                <a:solidFill>
                  <a:srgbClr val="0D0D0D"/>
                </a:solidFill>
                <a:effectLst/>
                <a:latin typeface="Söhne"/>
              </a:rPr>
              <a:t> Wide Voltage Ratings</a:t>
            </a:r>
            <a:endParaRPr lang="he-IL" dirty="0"/>
          </a:p>
        </p:txBody>
      </p:sp>
      <p:pic>
        <p:nvPicPr>
          <p:cNvPr id="5" name="תמונה 4">
            <a:extLst>
              <a:ext uri="{FF2B5EF4-FFF2-40B4-BE49-F238E27FC236}">
                <a16:creationId xmlns:a16="http://schemas.microsoft.com/office/drawing/2014/main" id="{5E199024-A547-E858-4D4C-8803E499C3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2870" y="3263205"/>
            <a:ext cx="3683839" cy="3048695"/>
          </a:xfrm>
          <a:prstGeom prst="rect">
            <a:avLst/>
          </a:prstGeom>
        </p:spPr>
      </p:pic>
    </p:spTree>
    <p:extLst>
      <p:ext uri="{BB962C8B-B14F-4D97-AF65-F5344CB8AC3E}">
        <p14:creationId xmlns:p14="http://schemas.microsoft.com/office/powerpoint/2010/main" val="32870291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561E23E-4629-C531-3935-F087AF46240B}"/>
              </a:ext>
            </a:extLst>
          </p:cNvPr>
          <p:cNvSpPr>
            <a:spLocks noGrp="1"/>
          </p:cNvSpPr>
          <p:nvPr>
            <p:ph type="title"/>
          </p:nvPr>
        </p:nvSpPr>
        <p:spPr/>
        <p:txBody>
          <a:bodyPr/>
          <a:lstStyle/>
          <a:p>
            <a:pPr algn="l"/>
            <a:r>
              <a:rPr lang="en-US"/>
              <a:t>diodes</a:t>
            </a:r>
            <a:endParaRPr lang="he-IL" dirty="0"/>
          </a:p>
        </p:txBody>
      </p:sp>
      <p:sp>
        <p:nvSpPr>
          <p:cNvPr id="3" name="מציין מיקום תוכן 2">
            <a:extLst>
              <a:ext uri="{FF2B5EF4-FFF2-40B4-BE49-F238E27FC236}">
                <a16:creationId xmlns:a16="http://schemas.microsoft.com/office/drawing/2014/main" id="{8AE9D5C8-45C6-D842-997F-0FD24354A4B1}"/>
              </a:ext>
            </a:extLst>
          </p:cNvPr>
          <p:cNvSpPr>
            <a:spLocks noGrp="1"/>
          </p:cNvSpPr>
          <p:nvPr>
            <p:ph idx="1"/>
          </p:nvPr>
        </p:nvSpPr>
        <p:spPr/>
        <p:txBody>
          <a:bodyPr>
            <a:normAutofit lnSpcReduction="10000"/>
          </a:bodyPr>
          <a:lstStyle/>
          <a:p>
            <a:pPr marL="0" indent="0" algn="l">
              <a:buNone/>
            </a:pPr>
            <a:r>
              <a:rPr lang="en-US" dirty="0"/>
              <a:t>We chose </a:t>
            </a:r>
            <a:r>
              <a:rPr lang="en-US" b="0" i="0" dirty="0">
                <a:solidFill>
                  <a:srgbClr val="0D0D0D"/>
                </a:solidFill>
                <a:effectLst/>
                <a:latin typeface="Söhne"/>
              </a:rPr>
              <a:t>Schottky diodes in our design.</a:t>
            </a:r>
            <a:endParaRPr lang="en-US" dirty="0">
              <a:solidFill>
                <a:srgbClr val="0D0D0D"/>
              </a:solidFill>
              <a:latin typeface="Söhne"/>
            </a:endParaRPr>
          </a:p>
          <a:p>
            <a:pPr marL="0" indent="0" algn="l">
              <a:buNone/>
            </a:pPr>
            <a:r>
              <a:rPr lang="en-US" b="0" i="0" dirty="0">
                <a:solidFill>
                  <a:srgbClr val="0D0D0D"/>
                </a:solidFill>
                <a:effectLst/>
                <a:latin typeface="Söhne"/>
              </a:rPr>
              <a:t>Choosing Schottky diodes in boost converters offers several advantages:</a:t>
            </a:r>
          </a:p>
          <a:p>
            <a:pPr marL="0" indent="0" algn="l">
              <a:buNone/>
            </a:pPr>
            <a:r>
              <a:rPr lang="en-US" dirty="0">
                <a:solidFill>
                  <a:srgbClr val="0D0D0D"/>
                </a:solidFill>
                <a:latin typeface="Söhne"/>
              </a:rPr>
              <a:t>1.</a:t>
            </a:r>
            <a:r>
              <a:rPr lang="en-US" b="1" i="0" dirty="0">
                <a:solidFill>
                  <a:srgbClr val="0D0D0D"/>
                </a:solidFill>
                <a:effectLst/>
                <a:latin typeface="Söhne"/>
              </a:rPr>
              <a:t> Fast Switching Speed</a:t>
            </a:r>
          </a:p>
          <a:p>
            <a:pPr marL="0" indent="0" algn="l">
              <a:buNone/>
            </a:pPr>
            <a:r>
              <a:rPr lang="en-US" dirty="0">
                <a:solidFill>
                  <a:srgbClr val="0D0D0D"/>
                </a:solidFill>
                <a:latin typeface="Söhne"/>
              </a:rPr>
              <a:t>2. </a:t>
            </a:r>
            <a:r>
              <a:rPr lang="en-US" b="1" i="0" dirty="0">
                <a:solidFill>
                  <a:srgbClr val="0D0D0D"/>
                </a:solidFill>
                <a:effectLst/>
                <a:latin typeface="Söhne"/>
              </a:rPr>
              <a:t>Low Forward Voltage Drop</a:t>
            </a:r>
          </a:p>
          <a:p>
            <a:pPr marL="0" indent="0" algn="l">
              <a:buNone/>
            </a:pPr>
            <a:r>
              <a:rPr lang="en-US" b="1" dirty="0">
                <a:solidFill>
                  <a:srgbClr val="0D0D0D"/>
                </a:solidFill>
                <a:latin typeface="Söhne"/>
              </a:rPr>
              <a:t>3. </a:t>
            </a:r>
            <a:r>
              <a:rPr lang="en-US" b="1" i="0" dirty="0">
                <a:solidFill>
                  <a:srgbClr val="0D0D0D"/>
                </a:solidFill>
                <a:effectLst/>
                <a:latin typeface="Söhne"/>
              </a:rPr>
              <a:t>Reduced Reverse Recovery Time</a:t>
            </a:r>
            <a:endParaRPr lang="en-US" b="1" dirty="0">
              <a:solidFill>
                <a:srgbClr val="0D0D0D"/>
              </a:solidFill>
              <a:latin typeface="Söhne"/>
            </a:endParaRPr>
          </a:p>
          <a:p>
            <a:pPr marL="0" indent="0" algn="l">
              <a:buNone/>
            </a:pPr>
            <a:r>
              <a:rPr lang="en-US" b="1" dirty="0">
                <a:solidFill>
                  <a:srgbClr val="0D0D0D"/>
                </a:solidFill>
                <a:latin typeface="Söhne"/>
              </a:rPr>
              <a:t>4. </a:t>
            </a:r>
            <a:r>
              <a:rPr lang="en-US" b="1" i="0" dirty="0">
                <a:solidFill>
                  <a:srgbClr val="0D0D0D"/>
                </a:solidFill>
                <a:effectLst/>
                <a:latin typeface="Söhne"/>
              </a:rPr>
              <a:t>Efficient at Low Voltage Drops</a:t>
            </a:r>
          </a:p>
          <a:p>
            <a:pPr marL="0" indent="0" algn="l">
              <a:buNone/>
            </a:pPr>
            <a:r>
              <a:rPr lang="en-US" b="1" dirty="0">
                <a:solidFill>
                  <a:srgbClr val="0D0D0D"/>
                </a:solidFill>
                <a:latin typeface="Söhne"/>
              </a:rPr>
              <a:t>5. </a:t>
            </a:r>
            <a:r>
              <a:rPr lang="en-US" b="1" i="0" dirty="0">
                <a:solidFill>
                  <a:srgbClr val="0D0D0D"/>
                </a:solidFill>
                <a:effectLst/>
                <a:latin typeface="Söhne"/>
              </a:rPr>
              <a:t>Compact Size</a:t>
            </a:r>
            <a:endParaRPr lang="en-US" b="1" dirty="0">
              <a:solidFill>
                <a:srgbClr val="0D0D0D"/>
              </a:solidFill>
              <a:latin typeface="Söhne"/>
            </a:endParaRPr>
          </a:p>
          <a:p>
            <a:pPr marL="0" indent="0" algn="l">
              <a:buNone/>
            </a:pPr>
            <a:r>
              <a:rPr lang="en-US" b="1" dirty="0">
                <a:solidFill>
                  <a:srgbClr val="0D0D0D"/>
                </a:solidFill>
                <a:latin typeface="Söhne"/>
              </a:rPr>
              <a:t>6.</a:t>
            </a:r>
            <a:r>
              <a:rPr lang="en-US" b="1" i="0" dirty="0">
                <a:solidFill>
                  <a:srgbClr val="0D0D0D"/>
                </a:solidFill>
                <a:effectLst/>
                <a:latin typeface="Söhne"/>
              </a:rPr>
              <a:t> Temperature Stability</a:t>
            </a:r>
          </a:p>
        </p:txBody>
      </p:sp>
      <p:pic>
        <p:nvPicPr>
          <p:cNvPr id="5" name="תמונה 4" descr="תמונה שמכילה שפופרת&#10;&#10;התיאור נוצר באופן אוטומטי ברמת מהימנות בינונית">
            <a:extLst>
              <a:ext uri="{FF2B5EF4-FFF2-40B4-BE49-F238E27FC236}">
                <a16:creationId xmlns:a16="http://schemas.microsoft.com/office/drawing/2014/main" id="{EB0C1356-5356-8D17-1A8B-6A3A2AC2C4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0964" y="3172858"/>
            <a:ext cx="4104701" cy="3486838"/>
          </a:xfrm>
          <a:prstGeom prst="rect">
            <a:avLst/>
          </a:prstGeom>
        </p:spPr>
      </p:pic>
    </p:spTree>
    <p:extLst>
      <p:ext uri="{BB962C8B-B14F-4D97-AF65-F5344CB8AC3E}">
        <p14:creationId xmlns:p14="http://schemas.microsoft.com/office/powerpoint/2010/main" val="777762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BD3D3F4-E0E4-3FE8-9E70-8B8EBECE5DC6}"/>
              </a:ext>
            </a:extLst>
          </p:cNvPr>
          <p:cNvSpPr>
            <a:spLocks noGrp="1"/>
          </p:cNvSpPr>
          <p:nvPr>
            <p:ph type="title"/>
          </p:nvPr>
        </p:nvSpPr>
        <p:spPr/>
        <p:txBody>
          <a:bodyPr/>
          <a:lstStyle/>
          <a:p>
            <a:pPr algn="l"/>
            <a:r>
              <a:rPr lang="en-US" dirty="0"/>
              <a:t>PWM</a:t>
            </a:r>
            <a:endParaRPr lang="he-IL" dirty="0"/>
          </a:p>
        </p:txBody>
      </p:sp>
      <p:pic>
        <p:nvPicPr>
          <p:cNvPr id="5" name="מציין מיקום תוכן 4" descr="תמונה שמכילה טקסט, צילום מסך, קו, עלילה&#10;&#10;התיאור נוצר באופן אוטומטי">
            <a:extLst>
              <a:ext uri="{FF2B5EF4-FFF2-40B4-BE49-F238E27FC236}">
                <a16:creationId xmlns:a16="http://schemas.microsoft.com/office/drawing/2014/main" id="{50A48BAC-42F1-96AD-6798-AE783E4FC9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3262" y="1421177"/>
            <a:ext cx="9885803" cy="5436824"/>
          </a:xfrm>
        </p:spPr>
      </p:pic>
    </p:spTree>
    <p:extLst>
      <p:ext uri="{BB962C8B-B14F-4D97-AF65-F5344CB8AC3E}">
        <p14:creationId xmlns:p14="http://schemas.microsoft.com/office/powerpoint/2010/main" val="35387871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8BAF72F-99AE-3D7B-0B4C-9F95125F7FC9}"/>
              </a:ext>
            </a:extLst>
          </p:cNvPr>
          <p:cNvSpPr>
            <a:spLocks noGrp="1"/>
          </p:cNvSpPr>
          <p:nvPr>
            <p:ph type="title"/>
          </p:nvPr>
        </p:nvSpPr>
        <p:spPr/>
        <p:txBody>
          <a:bodyPr/>
          <a:lstStyle/>
          <a:p>
            <a:pPr algn="l"/>
            <a:r>
              <a:rPr lang="en-US" dirty="0"/>
              <a:t>Vin-</a:t>
            </a:r>
            <a:r>
              <a:rPr lang="en-US" dirty="0" err="1"/>
              <a:t>Vout</a:t>
            </a:r>
            <a:r>
              <a:rPr lang="en-US" dirty="0"/>
              <a:t> analysis</a:t>
            </a:r>
            <a:endParaRPr lang="he-IL" dirty="0"/>
          </a:p>
        </p:txBody>
      </p:sp>
      <p:pic>
        <p:nvPicPr>
          <p:cNvPr id="5" name="מציין מיקום תוכן 4" descr="תמונה שמכילה טקסט, עלילה, קו, תרשים&#10;&#10;התיאור נוצר באופן אוטומטי">
            <a:extLst>
              <a:ext uri="{FF2B5EF4-FFF2-40B4-BE49-F238E27FC236}">
                <a16:creationId xmlns:a16="http://schemas.microsoft.com/office/drawing/2014/main" id="{6429D29E-8BAB-F2F4-CD1D-51510E9149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7170" y="1690688"/>
            <a:ext cx="10384830" cy="5167312"/>
          </a:xfrm>
        </p:spPr>
      </p:pic>
    </p:spTree>
    <p:extLst>
      <p:ext uri="{BB962C8B-B14F-4D97-AF65-F5344CB8AC3E}">
        <p14:creationId xmlns:p14="http://schemas.microsoft.com/office/powerpoint/2010/main" val="358418140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18">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20">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2" name="Picture 4" descr="Sphere of mesh and nodes">
            <a:extLst>
              <a:ext uri="{FF2B5EF4-FFF2-40B4-BE49-F238E27FC236}">
                <a16:creationId xmlns:a16="http://schemas.microsoft.com/office/drawing/2014/main" id="{C966A8F9-9269-1BEA-3CE0-CCB29799D885}"/>
              </a:ext>
            </a:extLst>
          </p:cNvPr>
          <p:cNvPicPr>
            <a:picLocks noChangeAspect="1"/>
          </p:cNvPicPr>
          <p:nvPr/>
        </p:nvPicPr>
        <p:blipFill rotWithShape="1">
          <a:blip r:embed="rId2">
            <a:alphaModFix amt="60000"/>
          </a:blip>
          <a:srcRect t="1430" b="23570"/>
          <a:stretch/>
        </p:blipFill>
        <p:spPr>
          <a:xfrm>
            <a:off x="-1" y="10"/>
            <a:ext cx="12192001" cy="6857990"/>
          </a:xfrm>
          <a:prstGeom prst="rect">
            <a:avLst/>
          </a:prstGeom>
        </p:spPr>
      </p:pic>
      <p:sp>
        <p:nvSpPr>
          <p:cNvPr id="2" name="כותרת 1">
            <a:extLst>
              <a:ext uri="{FF2B5EF4-FFF2-40B4-BE49-F238E27FC236}">
                <a16:creationId xmlns:a16="http://schemas.microsoft.com/office/drawing/2014/main" id="{CEC0E008-7041-57DE-74AD-45FF07ACE692}"/>
              </a:ext>
            </a:extLst>
          </p:cNvPr>
          <p:cNvSpPr>
            <a:spLocks noGrp="1"/>
          </p:cNvSpPr>
          <p:nvPr>
            <p:ph type="title"/>
          </p:nvPr>
        </p:nvSpPr>
        <p:spPr>
          <a:xfrm>
            <a:off x="647699" y="200025"/>
            <a:ext cx="10342953" cy="1076325"/>
          </a:xfrm>
        </p:spPr>
        <p:txBody>
          <a:bodyPr>
            <a:normAutofit/>
          </a:bodyPr>
          <a:lstStyle/>
          <a:p>
            <a:pPr algn="l"/>
            <a:r>
              <a:rPr lang="en-US" dirty="0">
                <a:solidFill>
                  <a:srgbClr val="FFFFFF"/>
                </a:solidFill>
              </a:rPr>
              <a:t>INTRODUCTION</a:t>
            </a:r>
            <a:endParaRPr lang="he-IL" dirty="0">
              <a:solidFill>
                <a:srgbClr val="FFFFFF"/>
              </a:solidFill>
            </a:endParaRPr>
          </a:p>
        </p:txBody>
      </p:sp>
      <p:sp>
        <p:nvSpPr>
          <p:cNvPr id="3" name="מציין מיקום תוכן 2">
            <a:extLst>
              <a:ext uri="{FF2B5EF4-FFF2-40B4-BE49-F238E27FC236}">
                <a16:creationId xmlns:a16="http://schemas.microsoft.com/office/drawing/2014/main" id="{2ACF9EF5-E589-DF2B-DADC-C80231742458}"/>
              </a:ext>
            </a:extLst>
          </p:cNvPr>
          <p:cNvSpPr>
            <a:spLocks noGrp="1"/>
          </p:cNvSpPr>
          <p:nvPr>
            <p:ph idx="1"/>
          </p:nvPr>
        </p:nvSpPr>
        <p:spPr>
          <a:xfrm>
            <a:off x="647698" y="1123951"/>
            <a:ext cx="10342955" cy="3152774"/>
          </a:xfrm>
        </p:spPr>
        <p:txBody>
          <a:bodyPr>
            <a:normAutofit/>
          </a:bodyPr>
          <a:lstStyle/>
          <a:p>
            <a:pPr marL="0" indent="0" algn="l">
              <a:spcAft>
                <a:spcPts val="800"/>
              </a:spcAft>
              <a:buNone/>
            </a:pPr>
            <a:r>
              <a:rPr lang="en-US" sz="2400" kern="100" dirty="0">
                <a:solidFill>
                  <a:srgbClr val="FFFFFF"/>
                </a:solidFill>
                <a:effectLst/>
                <a:latin typeface="Aptos" panose="020B0004020202020204" pitchFamily="34" charset="0"/>
                <a:ea typeface="Aptos" panose="020B0004020202020204" pitchFamily="34" charset="0"/>
                <a:cs typeface="Arial" panose="020B0604020202020204" pitchFamily="34" charset="0"/>
              </a:rPr>
              <a:t>We need to delve into the intricacies of a fundamental component in modern power electronics-the Boost Converter. As we navigate through the landscape of energy conversion, this compact yet indispensable device takes center stage, demonstrating its prowess in elevating voltage levels with precision and efficiency.</a:t>
            </a:r>
          </a:p>
          <a:p>
            <a:pPr marL="0" indent="0" algn="l">
              <a:spcAft>
                <a:spcPts val="800"/>
              </a:spcAft>
              <a:buNone/>
            </a:pPr>
            <a:endParaRPr lang="en-US" sz="1600" kern="100" dirty="0">
              <a:solidFill>
                <a:srgbClr val="FFFFFF"/>
              </a:solidFill>
              <a:effectLst/>
              <a:latin typeface="Aptos" panose="020B0004020202020204" pitchFamily="34" charset="0"/>
              <a:ea typeface="Aptos" panose="020B0004020202020204" pitchFamily="34" charset="0"/>
              <a:cs typeface="Arial" panose="020B0604020202020204" pitchFamily="34" charset="0"/>
            </a:endParaRPr>
          </a:p>
          <a:p>
            <a:pPr marL="0" indent="0">
              <a:buNone/>
            </a:pPr>
            <a:endParaRPr lang="he-IL" sz="1300" dirty="0">
              <a:solidFill>
                <a:srgbClr val="FFFFFF"/>
              </a:solidFill>
            </a:endParaRPr>
          </a:p>
        </p:txBody>
      </p:sp>
      <p:pic>
        <p:nvPicPr>
          <p:cNvPr id="22" name="תמונה 21">
            <a:extLst>
              <a:ext uri="{FF2B5EF4-FFF2-40B4-BE49-F238E27FC236}">
                <a16:creationId xmlns:a16="http://schemas.microsoft.com/office/drawing/2014/main" id="{A37F48FD-ED25-154B-1CC6-A25AEE1297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16853" y="4837668"/>
            <a:ext cx="5372099" cy="2020332"/>
          </a:xfrm>
          <a:prstGeom prst="rect">
            <a:avLst/>
          </a:prstGeom>
          <a:noFill/>
          <a:ln>
            <a:noFill/>
          </a:ln>
        </p:spPr>
      </p:pic>
      <p:sp>
        <p:nvSpPr>
          <p:cNvPr id="34" name="תיבת טקסט 33">
            <a:extLst>
              <a:ext uri="{FF2B5EF4-FFF2-40B4-BE49-F238E27FC236}">
                <a16:creationId xmlns:a16="http://schemas.microsoft.com/office/drawing/2014/main" id="{44A7E38B-03FC-A46A-97AB-2E42517A6EAC}"/>
              </a:ext>
            </a:extLst>
          </p:cNvPr>
          <p:cNvSpPr txBox="1"/>
          <p:nvPr/>
        </p:nvSpPr>
        <p:spPr>
          <a:xfrm>
            <a:off x="3311653" y="5663168"/>
            <a:ext cx="3295649" cy="369332"/>
          </a:xfrm>
          <a:prstGeom prst="rect">
            <a:avLst/>
          </a:prstGeom>
          <a:noFill/>
        </p:spPr>
        <p:txBody>
          <a:bodyPr wrap="square">
            <a:spAutoFit/>
          </a:bodyPr>
          <a:lstStyle/>
          <a:p>
            <a:r>
              <a:rPr lang="en-US" sz="1800" kern="100" dirty="0">
                <a:solidFill>
                  <a:srgbClr val="FFFFFF"/>
                </a:solidFill>
                <a:effectLst/>
                <a:latin typeface="Segoe Print" panose="02000600000000000000" pitchFamily="2" charset="0"/>
                <a:ea typeface="Aptos" panose="020B0004020202020204" pitchFamily="34" charset="0"/>
                <a:cs typeface="Dreaming Outloud Script Pro" panose="020F0502020204030204" pitchFamily="66" charset="0"/>
              </a:rPr>
              <a:t>basic boost converter:</a:t>
            </a:r>
            <a:endParaRPr lang="he-IL" dirty="0">
              <a:latin typeface="Segoe Print" panose="02000600000000000000" pitchFamily="2" charset="0"/>
            </a:endParaRPr>
          </a:p>
        </p:txBody>
      </p:sp>
      <p:pic>
        <p:nvPicPr>
          <p:cNvPr id="35" name="Picture 6" descr="Text&#10;&#10;Description automatically generated">
            <a:extLst>
              <a:ext uri="{FF2B5EF4-FFF2-40B4-BE49-F238E27FC236}">
                <a16:creationId xmlns:a16="http://schemas.microsoft.com/office/drawing/2014/main" id="{903C011D-94DC-15A4-C21A-4DD18492D56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63075" y="-76813"/>
            <a:ext cx="2924175" cy="1184391"/>
          </a:xfrm>
          <a:prstGeom prst="rect">
            <a:avLst/>
          </a:prstGeom>
        </p:spPr>
      </p:pic>
    </p:spTree>
    <p:extLst>
      <p:ext uri="{BB962C8B-B14F-4D97-AF65-F5344CB8AC3E}">
        <p14:creationId xmlns:p14="http://schemas.microsoft.com/office/powerpoint/2010/main" val="3051014276"/>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1F55C5D-1648-4BE3-932D-8CADBF3F6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D18B8197-F674-112B-646B-97C97BB2DCE7}"/>
              </a:ext>
            </a:extLst>
          </p:cNvPr>
          <p:cNvSpPr>
            <a:spLocks noGrp="1"/>
          </p:cNvSpPr>
          <p:nvPr>
            <p:ph type="title"/>
          </p:nvPr>
        </p:nvSpPr>
        <p:spPr>
          <a:xfrm>
            <a:off x="640080" y="667512"/>
            <a:ext cx="10908792" cy="1069848"/>
          </a:xfrm>
        </p:spPr>
        <p:txBody>
          <a:bodyPr vert="horz" lIns="91440" tIns="45720" rIns="91440" bIns="45720" rtlCol="0" anchor="ctr">
            <a:normAutofit/>
          </a:bodyPr>
          <a:lstStyle/>
          <a:p>
            <a:pPr algn="ctr" rtl="0"/>
            <a:r>
              <a:rPr lang="en-US" sz="5400" dirty="0"/>
              <a:t>Diode analysis</a:t>
            </a:r>
          </a:p>
        </p:txBody>
      </p:sp>
      <p:sp>
        <p:nvSpPr>
          <p:cNvPr id="26" name="sketch line">
            <a:extLst>
              <a:ext uri="{FF2B5EF4-FFF2-40B4-BE49-F238E27FC236}">
                <a16:creationId xmlns:a16="http://schemas.microsoft.com/office/drawing/2014/main" id="{A38E1331-B5A6-44BE-BF4E-EE6C2FD2A2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0000" y="1776977"/>
            <a:ext cx="4572000" cy="18288"/>
          </a:xfrm>
          <a:custGeom>
            <a:avLst/>
            <a:gdLst>
              <a:gd name="connsiteX0" fmla="*/ 0 w 4572000"/>
              <a:gd name="connsiteY0" fmla="*/ 0 h 18288"/>
              <a:gd name="connsiteX1" fmla="*/ 744583 w 4572000"/>
              <a:gd name="connsiteY1" fmla="*/ 0 h 18288"/>
              <a:gd name="connsiteX2" fmla="*/ 1352006 w 4572000"/>
              <a:gd name="connsiteY2" fmla="*/ 0 h 18288"/>
              <a:gd name="connsiteX3" fmla="*/ 2050869 w 4572000"/>
              <a:gd name="connsiteY3" fmla="*/ 0 h 18288"/>
              <a:gd name="connsiteX4" fmla="*/ 2612571 w 4572000"/>
              <a:gd name="connsiteY4" fmla="*/ 0 h 18288"/>
              <a:gd name="connsiteX5" fmla="*/ 3357154 w 4572000"/>
              <a:gd name="connsiteY5" fmla="*/ 0 h 18288"/>
              <a:gd name="connsiteX6" fmla="*/ 401029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265714 w 4572000"/>
              <a:gd name="connsiteY10" fmla="*/ 18288 h 18288"/>
              <a:gd name="connsiteX11" fmla="*/ 2521131 w 4572000"/>
              <a:gd name="connsiteY11" fmla="*/ 18288 h 18288"/>
              <a:gd name="connsiteX12" fmla="*/ 1867989 w 4572000"/>
              <a:gd name="connsiteY12" fmla="*/ 18288 h 18288"/>
              <a:gd name="connsiteX13" fmla="*/ 1352006 w 4572000"/>
              <a:gd name="connsiteY13" fmla="*/ 18288 h 18288"/>
              <a:gd name="connsiteX14" fmla="*/ 83602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335213" y="-5275"/>
                  <a:pt x="446637" y="2749"/>
                  <a:pt x="744583" y="0"/>
                </a:cubicBezTo>
                <a:cubicBezTo>
                  <a:pt x="1042529" y="-2749"/>
                  <a:pt x="1223095" y="8165"/>
                  <a:pt x="1352006" y="0"/>
                </a:cubicBezTo>
                <a:cubicBezTo>
                  <a:pt x="1480917" y="-8165"/>
                  <a:pt x="1803308" y="16240"/>
                  <a:pt x="2050869" y="0"/>
                </a:cubicBezTo>
                <a:cubicBezTo>
                  <a:pt x="2298430" y="-16240"/>
                  <a:pt x="2464656" y="-22054"/>
                  <a:pt x="2612571" y="0"/>
                </a:cubicBezTo>
                <a:cubicBezTo>
                  <a:pt x="2760486" y="22054"/>
                  <a:pt x="3034874" y="11895"/>
                  <a:pt x="3357154" y="0"/>
                </a:cubicBezTo>
                <a:cubicBezTo>
                  <a:pt x="3679434" y="-11895"/>
                  <a:pt x="3778145" y="-10841"/>
                  <a:pt x="4010297" y="0"/>
                </a:cubicBezTo>
                <a:cubicBezTo>
                  <a:pt x="4242449" y="10841"/>
                  <a:pt x="4385860" y="17261"/>
                  <a:pt x="4572000" y="0"/>
                </a:cubicBezTo>
                <a:cubicBezTo>
                  <a:pt x="4571443" y="8172"/>
                  <a:pt x="4571244" y="10948"/>
                  <a:pt x="4572000" y="18288"/>
                </a:cubicBezTo>
                <a:cubicBezTo>
                  <a:pt x="4352099" y="1269"/>
                  <a:pt x="4065933" y="40755"/>
                  <a:pt x="3873137" y="18288"/>
                </a:cubicBezTo>
                <a:cubicBezTo>
                  <a:pt x="3680341" y="-4179"/>
                  <a:pt x="3486903" y="33471"/>
                  <a:pt x="3265714" y="18288"/>
                </a:cubicBezTo>
                <a:cubicBezTo>
                  <a:pt x="3044525" y="3105"/>
                  <a:pt x="2683548" y="-1073"/>
                  <a:pt x="2521131" y="18288"/>
                </a:cubicBezTo>
                <a:cubicBezTo>
                  <a:pt x="2358714" y="37649"/>
                  <a:pt x="2132855" y="34593"/>
                  <a:pt x="1867989" y="18288"/>
                </a:cubicBezTo>
                <a:cubicBezTo>
                  <a:pt x="1603123" y="1983"/>
                  <a:pt x="1605373" y="2886"/>
                  <a:pt x="1352006" y="18288"/>
                </a:cubicBezTo>
                <a:cubicBezTo>
                  <a:pt x="1098639" y="33690"/>
                  <a:pt x="962100" y="16241"/>
                  <a:pt x="836023" y="18288"/>
                </a:cubicBezTo>
                <a:cubicBezTo>
                  <a:pt x="709946" y="20335"/>
                  <a:pt x="193668" y="-307"/>
                  <a:pt x="0" y="18288"/>
                </a:cubicBezTo>
                <a:cubicBezTo>
                  <a:pt x="-277" y="11188"/>
                  <a:pt x="-244" y="5848"/>
                  <a:pt x="0" y="0"/>
                </a:cubicBezTo>
                <a:close/>
              </a:path>
              <a:path w="4572000" h="18288" stroke="0" extrusionOk="0">
                <a:moveTo>
                  <a:pt x="0" y="0"/>
                </a:moveTo>
                <a:cubicBezTo>
                  <a:pt x="158188" y="7508"/>
                  <a:pt x="361578" y="-27091"/>
                  <a:pt x="561703" y="0"/>
                </a:cubicBezTo>
                <a:cubicBezTo>
                  <a:pt x="761828" y="27091"/>
                  <a:pt x="1133811" y="14547"/>
                  <a:pt x="1306286" y="0"/>
                </a:cubicBezTo>
                <a:cubicBezTo>
                  <a:pt x="1478761" y="-14547"/>
                  <a:pt x="1809594" y="13320"/>
                  <a:pt x="2050869" y="0"/>
                </a:cubicBezTo>
                <a:cubicBezTo>
                  <a:pt x="2292144" y="-13320"/>
                  <a:pt x="2409269" y="-14334"/>
                  <a:pt x="2612571" y="0"/>
                </a:cubicBezTo>
                <a:cubicBezTo>
                  <a:pt x="2815873" y="14334"/>
                  <a:pt x="3025009" y="33536"/>
                  <a:pt x="3311434" y="0"/>
                </a:cubicBezTo>
                <a:cubicBezTo>
                  <a:pt x="3597859" y="-33536"/>
                  <a:pt x="3695431" y="-13462"/>
                  <a:pt x="3827417" y="0"/>
                </a:cubicBezTo>
                <a:cubicBezTo>
                  <a:pt x="3959403" y="13462"/>
                  <a:pt x="4360180" y="899"/>
                  <a:pt x="4572000" y="0"/>
                </a:cubicBezTo>
                <a:cubicBezTo>
                  <a:pt x="4572481" y="8890"/>
                  <a:pt x="4572898" y="10033"/>
                  <a:pt x="4572000" y="18288"/>
                </a:cubicBezTo>
                <a:cubicBezTo>
                  <a:pt x="4356830" y="5817"/>
                  <a:pt x="4021942" y="41441"/>
                  <a:pt x="3873137" y="18288"/>
                </a:cubicBezTo>
                <a:cubicBezTo>
                  <a:pt x="3724332" y="-4865"/>
                  <a:pt x="3494019" y="36771"/>
                  <a:pt x="3174274" y="18288"/>
                </a:cubicBezTo>
                <a:cubicBezTo>
                  <a:pt x="2854529" y="-195"/>
                  <a:pt x="2861023" y="5963"/>
                  <a:pt x="2658291" y="18288"/>
                </a:cubicBezTo>
                <a:cubicBezTo>
                  <a:pt x="2455559" y="30613"/>
                  <a:pt x="2309968" y="11711"/>
                  <a:pt x="2050869" y="18288"/>
                </a:cubicBezTo>
                <a:cubicBezTo>
                  <a:pt x="1791770" y="24865"/>
                  <a:pt x="1671115" y="-4587"/>
                  <a:pt x="1306286" y="18288"/>
                </a:cubicBezTo>
                <a:cubicBezTo>
                  <a:pt x="941457" y="41163"/>
                  <a:pt x="838619" y="-9452"/>
                  <a:pt x="653143" y="18288"/>
                </a:cubicBezTo>
                <a:cubicBezTo>
                  <a:pt x="467667" y="46028"/>
                  <a:pt x="308702" y="9245"/>
                  <a:pt x="0" y="18288"/>
                </a:cubicBezTo>
                <a:cubicBezTo>
                  <a:pt x="-4" y="10872"/>
                  <a:pt x="388" y="6748"/>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95915077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תמונה 6" descr="תמונה שמכילה טקסט, קו, עלילה, תרשים&#10;&#10;התיאור נוצר באופן אוטומטי">
            <a:extLst>
              <a:ext uri="{FF2B5EF4-FFF2-40B4-BE49-F238E27FC236}">
                <a16:creationId xmlns:a16="http://schemas.microsoft.com/office/drawing/2014/main" id="{A428E57E-B936-D794-F024-B68FEA800B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8170" y="2476339"/>
            <a:ext cx="4468142" cy="4389947"/>
          </a:xfrm>
          <a:prstGeom prst="rect">
            <a:avLst/>
          </a:prstGeom>
        </p:spPr>
      </p:pic>
      <p:sp>
        <p:nvSpPr>
          <p:cNvPr id="12" name="תיבת טקסט 11">
            <a:extLst>
              <a:ext uri="{FF2B5EF4-FFF2-40B4-BE49-F238E27FC236}">
                <a16:creationId xmlns:a16="http://schemas.microsoft.com/office/drawing/2014/main" id="{D4B1FEAB-F73F-44FF-EF35-C7FDFE168EC9}"/>
              </a:ext>
            </a:extLst>
          </p:cNvPr>
          <p:cNvSpPr txBox="1"/>
          <p:nvPr/>
        </p:nvSpPr>
        <p:spPr>
          <a:xfrm>
            <a:off x="540928" y="1906014"/>
            <a:ext cx="10151744" cy="738664"/>
          </a:xfrm>
          <a:prstGeom prst="rect">
            <a:avLst/>
          </a:prstGeom>
          <a:noFill/>
        </p:spPr>
        <p:txBody>
          <a:bodyPr wrap="square" rtlCol="1">
            <a:spAutoFit/>
          </a:bodyPr>
          <a:lstStyle/>
          <a:p>
            <a:pPr algn="l"/>
            <a:r>
              <a:rPr lang="en-US" sz="2400" dirty="0"/>
              <a:t>This simulations describe the Current during the diodes:</a:t>
            </a:r>
            <a:endParaRPr lang="he-IL" sz="2400" dirty="0"/>
          </a:p>
          <a:p>
            <a:pPr algn="l"/>
            <a:endParaRPr lang="he-IL" dirty="0"/>
          </a:p>
        </p:txBody>
      </p:sp>
      <p:pic>
        <p:nvPicPr>
          <p:cNvPr id="25" name="תמונה 24" descr="תמונה שמכילה טקסט, צילום מסך, עלילה, קו&#10;&#10;התיאור נוצר באופן אוטומטי">
            <a:extLst>
              <a:ext uri="{FF2B5EF4-FFF2-40B4-BE49-F238E27FC236}">
                <a16:creationId xmlns:a16="http://schemas.microsoft.com/office/drawing/2014/main" id="{FEBEB456-0029-EBF5-784E-B64D273E5B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5710" y="2476339"/>
            <a:ext cx="4427679" cy="4421278"/>
          </a:xfrm>
          <a:prstGeom prst="rect">
            <a:avLst/>
          </a:prstGeom>
        </p:spPr>
      </p:pic>
    </p:spTree>
    <p:extLst>
      <p:ext uri="{BB962C8B-B14F-4D97-AF65-F5344CB8AC3E}">
        <p14:creationId xmlns:p14="http://schemas.microsoft.com/office/powerpoint/2010/main" val="2631051536"/>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D9D77E9-F3E7-C71C-CB31-0D93A0A18677}"/>
              </a:ext>
            </a:extLst>
          </p:cNvPr>
          <p:cNvSpPr>
            <a:spLocks noGrp="1"/>
          </p:cNvSpPr>
          <p:nvPr>
            <p:ph type="title"/>
          </p:nvPr>
        </p:nvSpPr>
        <p:spPr/>
        <p:txBody>
          <a:bodyPr/>
          <a:lstStyle/>
          <a:p>
            <a:pPr algn="ctr"/>
            <a:r>
              <a:rPr lang="en-US" sz="4400" dirty="0"/>
              <a:t>Diode analysis</a:t>
            </a:r>
            <a:endParaRPr lang="he-IL" dirty="0"/>
          </a:p>
        </p:txBody>
      </p:sp>
      <p:pic>
        <p:nvPicPr>
          <p:cNvPr id="4" name="מציין מיקום תוכן 3" descr="תמונה שמכילה טקסט, תרשים, עלילה, קו&#10;&#10;התיאור נוצר באופן אוטומטי">
            <a:extLst>
              <a:ext uri="{FF2B5EF4-FFF2-40B4-BE49-F238E27FC236}">
                <a16:creationId xmlns:a16="http://schemas.microsoft.com/office/drawing/2014/main" id="{55B0FD8A-8866-D635-A977-23DF7A1881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4102" y="1709690"/>
            <a:ext cx="4842805" cy="4783185"/>
          </a:xfrm>
          <a:prstGeom prst="rect">
            <a:avLst/>
          </a:prstGeom>
        </p:spPr>
      </p:pic>
      <p:pic>
        <p:nvPicPr>
          <p:cNvPr id="6" name="מציין מיקום תוכן 4" descr="תמונה שמכילה טקסט, עלילה, קו, תרשים&#10;&#10;התיאור נוצר באופן אוטומטי">
            <a:extLst>
              <a:ext uri="{FF2B5EF4-FFF2-40B4-BE49-F238E27FC236}">
                <a16:creationId xmlns:a16="http://schemas.microsoft.com/office/drawing/2014/main" id="{D6F1E800-AA3B-E16A-4D86-DB4DAF5FC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6276" y="1709690"/>
            <a:ext cx="4687524" cy="4783185"/>
          </a:xfrm>
          <a:prstGeom prst="rect">
            <a:avLst/>
          </a:prstGeom>
        </p:spPr>
      </p:pic>
    </p:spTree>
    <p:extLst>
      <p:ext uri="{BB962C8B-B14F-4D97-AF65-F5344CB8AC3E}">
        <p14:creationId xmlns:p14="http://schemas.microsoft.com/office/powerpoint/2010/main" val="2141957791"/>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6">
            <a:extLst>
              <a:ext uri="{FF2B5EF4-FFF2-40B4-BE49-F238E27FC236}">
                <a16:creationId xmlns:a16="http://schemas.microsoft.com/office/drawing/2014/main" id="{91F55C5D-1648-4BE3-932D-8CADBF3F6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6D5C0DBF-6B67-4A6B-6E0E-7784FAC8929E}"/>
              </a:ext>
            </a:extLst>
          </p:cNvPr>
          <p:cNvSpPr>
            <a:spLocks noGrp="1"/>
          </p:cNvSpPr>
          <p:nvPr>
            <p:ph type="title"/>
          </p:nvPr>
        </p:nvSpPr>
        <p:spPr>
          <a:xfrm>
            <a:off x="640080" y="667512"/>
            <a:ext cx="10908792" cy="1069848"/>
          </a:xfrm>
        </p:spPr>
        <p:txBody>
          <a:bodyPr vert="horz" lIns="91440" tIns="45720" rIns="91440" bIns="45720" rtlCol="0" anchor="ctr">
            <a:normAutofit/>
          </a:bodyPr>
          <a:lstStyle/>
          <a:p>
            <a:pPr algn="ctr" rtl="0"/>
            <a:r>
              <a:rPr lang="en-US" sz="5400"/>
              <a:t>Voltage on the diodes</a:t>
            </a:r>
          </a:p>
        </p:txBody>
      </p:sp>
      <p:sp>
        <p:nvSpPr>
          <p:cNvPr id="25" name="sketch line">
            <a:extLst>
              <a:ext uri="{FF2B5EF4-FFF2-40B4-BE49-F238E27FC236}">
                <a16:creationId xmlns:a16="http://schemas.microsoft.com/office/drawing/2014/main" id="{A38E1331-B5A6-44BE-BF4E-EE6C2FD2A2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0000" y="1776977"/>
            <a:ext cx="4572000" cy="18288"/>
          </a:xfrm>
          <a:custGeom>
            <a:avLst/>
            <a:gdLst>
              <a:gd name="connsiteX0" fmla="*/ 0 w 4572000"/>
              <a:gd name="connsiteY0" fmla="*/ 0 h 18288"/>
              <a:gd name="connsiteX1" fmla="*/ 744583 w 4572000"/>
              <a:gd name="connsiteY1" fmla="*/ 0 h 18288"/>
              <a:gd name="connsiteX2" fmla="*/ 1352006 w 4572000"/>
              <a:gd name="connsiteY2" fmla="*/ 0 h 18288"/>
              <a:gd name="connsiteX3" fmla="*/ 2050869 w 4572000"/>
              <a:gd name="connsiteY3" fmla="*/ 0 h 18288"/>
              <a:gd name="connsiteX4" fmla="*/ 2612571 w 4572000"/>
              <a:gd name="connsiteY4" fmla="*/ 0 h 18288"/>
              <a:gd name="connsiteX5" fmla="*/ 3357154 w 4572000"/>
              <a:gd name="connsiteY5" fmla="*/ 0 h 18288"/>
              <a:gd name="connsiteX6" fmla="*/ 401029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265714 w 4572000"/>
              <a:gd name="connsiteY10" fmla="*/ 18288 h 18288"/>
              <a:gd name="connsiteX11" fmla="*/ 2521131 w 4572000"/>
              <a:gd name="connsiteY11" fmla="*/ 18288 h 18288"/>
              <a:gd name="connsiteX12" fmla="*/ 1867989 w 4572000"/>
              <a:gd name="connsiteY12" fmla="*/ 18288 h 18288"/>
              <a:gd name="connsiteX13" fmla="*/ 1352006 w 4572000"/>
              <a:gd name="connsiteY13" fmla="*/ 18288 h 18288"/>
              <a:gd name="connsiteX14" fmla="*/ 83602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335213" y="-5275"/>
                  <a:pt x="446637" y="2749"/>
                  <a:pt x="744583" y="0"/>
                </a:cubicBezTo>
                <a:cubicBezTo>
                  <a:pt x="1042529" y="-2749"/>
                  <a:pt x="1223095" y="8165"/>
                  <a:pt x="1352006" y="0"/>
                </a:cubicBezTo>
                <a:cubicBezTo>
                  <a:pt x="1480917" y="-8165"/>
                  <a:pt x="1803308" y="16240"/>
                  <a:pt x="2050869" y="0"/>
                </a:cubicBezTo>
                <a:cubicBezTo>
                  <a:pt x="2298430" y="-16240"/>
                  <a:pt x="2464656" y="-22054"/>
                  <a:pt x="2612571" y="0"/>
                </a:cubicBezTo>
                <a:cubicBezTo>
                  <a:pt x="2760486" y="22054"/>
                  <a:pt x="3034874" y="11895"/>
                  <a:pt x="3357154" y="0"/>
                </a:cubicBezTo>
                <a:cubicBezTo>
                  <a:pt x="3679434" y="-11895"/>
                  <a:pt x="3778145" y="-10841"/>
                  <a:pt x="4010297" y="0"/>
                </a:cubicBezTo>
                <a:cubicBezTo>
                  <a:pt x="4242449" y="10841"/>
                  <a:pt x="4385860" y="17261"/>
                  <a:pt x="4572000" y="0"/>
                </a:cubicBezTo>
                <a:cubicBezTo>
                  <a:pt x="4571443" y="8172"/>
                  <a:pt x="4571244" y="10948"/>
                  <a:pt x="4572000" y="18288"/>
                </a:cubicBezTo>
                <a:cubicBezTo>
                  <a:pt x="4352099" y="1269"/>
                  <a:pt x="4065933" y="40755"/>
                  <a:pt x="3873137" y="18288"/>
                </a:cubicBezTo>
                <a:cubicBezTo>
                  <a:pt x="3680341" y="-4179"/>
                  <a:pt x="3486903" y="33471"/>
                  <a:pt x="3265714" y="18288"/>
                </a:cubicBezTo>
                <a:cubicBezTo>
                  <a:pt x="3044525" y="3105"/>
                  <a:pt x="2683548" y="-1073"/>
                  <a:pt x="2521131" y="18288"/>
                </a:cubicBezTo>
                <a:cubicBezTo>
                  <a:pt x="2358714" y="37649"/>
                  <a:pt x="2132855" y="34593"/>
                  <a:pt x="1867989" y="18288"/>
                </a:cubicBezTo>
                <a:cubicBezTo>
                  <a:pt x="1603123" y="1983"/>
                  <a:pt x="1605373" y="2886"/>
                  <a:pt x="1352006" y="18288"/>
                </a:cubicBezTo>
                <a:cubicBezTo>
                  <a:pt x="1098639" y="33690"/>
                  <a:pt x="962100" y="16241"/>
                  <a:pt x="836023" y="18288"/>
                </a:cubicBezTo>
                <a:cubicBezTo>
                  <a:pt x="709946" y="20335"/>
                  <a:pt x="193668" y="-307"/>
                  <a:pt x="0" y="18288"/>
                </a:cubicBezTo>
                <a:cubicBezTo>
                  <a:pt x="-277" y="11188"/>
                  <a:pt x="-244" y="5848"/>
                  <a:pt x="0" y="0"/>
                </a:cubicBezTo>
                <a:close/>
              </a:path>
              <a:path w="4572000" h="18288" stroke="0" extrusionOk="0">
                <a:moveTo>
                  <a:pt x="0" y="0"/>
                </a:moveTo>
                <a:cubicBezTo>
                  <a:pt x="158188" y="7508"/>
                  <a:pt x="361578" y="-27091"/>
                  <a:pt x="561703" y="0"/>
                </a:cubicBezTo>
                <a:cubicBezTo>
                  <a:pt x="761828" y="27091"/>
                  <a:pt x="1133811" y="14547"/>
                  <a:pt x="1306286" y="0"/>
                </a:cubicBezTo>
                <a:cubicBezTo>
                  <a:pt x="1478761" y="-14547"/>
                  <a:pt x="1809594" y="13320"/>
                  <a:pt x="2050869" y="0"/>
                </a:cubicBezTo>
                <a:cubicBezTo>
                  <a:pt x="2292144" y="-13320"/>
                  <a:pt x="2409269" y="-14334"/>
                  <a:pt x="2612571" y="0"/>
                </a:cubicBezTo>
                <a:cubicBezTo>
                  <a:pt x="2815873" y="14334"/>
                  <a:pt x="3025009" y="33536"/>
                  <a:pt x="3311434" y="0"/>
                </a:cubicBezTo>
                <a:cubicBezTo>
                  <a:pt x="3597859" y="-33536"/>
                  <a:pt x="3695431" y="-13462"/>
                  <a:pt x="3827417" y="0"/>
                </a:cubicBezTo>
                <a:cubicBezTo>
                  <a:pt x="3959403" y="13462"/>
                  <a:pt x="4360180" y="899"/>
                  <a:pt x="4572000" y="0"/>
                </a:cubicBezTo>
                <a:cubicBezTo>
                  <a:pt x="4572481" y="8890"/>
                  <a:pt x="4572898" y="10033"/>
                  <a:pt x="4572000" y="18288"/>
                </a:cubicBezTo>
                <a:cubicBezTo>
                  <a:pt x="4356830" y="5817"/>
                  <a:pt x="4021942" y="41441"/>
                  <a:pt x="3873137" y="18288"/>
                </a:cubicBezTo>
                <a:cubicBezTo>
                  <a:pt x="3724332" y="-4865"/>
                  <a:pt x="3494019" y="36771"/>
                  <a:pt x="3174274" y="18288"/>
                </a:cubicBezTo>
                <a:cubicBezTo>
                  <a:pt x="2854529" y="-195"/>
                  <a:pt x="2861023" y="5963"/>
                  <a:pt x="2658291" y="18288"/>
                </a:cubicBezTo>
                <a:cubicBezTo>
                  <a:pt x="2455559" y="30613"/>
                  <a:pt x="2309968" y="11711"/>
                  <a:pt x="2050869" y="18288"/>
                </a:cubicBezTo>
                <a:cubicBezTo>
                  <a:pt x="1791770" y="24865"/>
                  <a:pt x="1671115" y="-4587"/>
                  <a:pt x="1306286" y="18288"/>
                </a:cubicBezTo>
                <a:cubicBezTo>
                  <a:pt x="941457" y="41163"/>
                  <a:pt x="838619" y="-9452"/>
                  <a:pt x="653143" y="18288"/>
                </a:cubicBezTo>
                <a:cubicBezTo>
                  <a:pt x="467667" y="46028"/>
                  <a:pt x="308702" y="9245"/>
                  <a:pt x="0" y="18288"/>
                </a:cubicBezTo>
                <a:cubicBezTo>
                  <a:pt x="-4" y="10872"/>
                  <a:pt x="388" y="6748"/>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95915077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תמונה 10" descr="תמונה שמכילה טקסט, עלילה, קו, תרשים&#10;&#10;התיאור נוצר באופן אוטומטי">
            <a:extLst>
              <a:ext uri="{FF2B5EF4-FFF2-40B4-BE49-F238E27FC236}">
                <a16:creationId xmlns:a16="http://schemas.microsoft.com/office/drawing/2014/main" id="{918D51EE-B56B-C1F0-6FA1-050716B7D860}"/>
              </a:ext>
            </a:extLst>
          </p:cNvPr>
          <p:cNvPicPr>
            <a:picLocks noChangeAspect="1"/>
          </p:cNvPicPr>
          <p:nvPr/>
        </p:nvPicPr>
        <p:blipFill rotWithShape="1">
          <a:blip r:embed="rId2">
            <a:extLst>
              <a:ext uri="{28A0092B-C50C-407E-A947-70E740481C1C}">
                <a14:useLocalDpi xmlns:a14="http://schemas.microsoft.com/office/drawing/2010/main" val="0"/>
              </a:ext>
            </a:extLst>
          </a:blip>
          <a:srcRect t="2189" r="-1" b="-1"/>
          <a:stretch/>
        </p:blipFill>
        <p:spPr>
          <a:xfrm>
            <a:off x="488158" y="2048624"/>
            <a:ext cx="4921467" cy="4681360"/>
          </a:xfrm>
          <a:prstGeom prst="rect">
            <a:avLst/>
          </a:prstGeom>
        </p:spPr>
      </p:pic>
      <p:pic>
        <p:nvPicPr>
          <p:cNvPr id="20" name="מציין מיקום תוכן 19" descr="תמונה שמכילה טקסט, קו, עלילה, תרשים&#10;&#10;התיאור נוצר באופן אוטומטי">
            <a:extLst>
              <a:ext uri="{FF2B5EF4-FFF2-40B4-BE49-F238E27FC236}">
                <a16:creationId xmlns:a16="http://schemas.microsoft.com/office/drawing/2014/main" id="{59752D16-7A68-D2D3-49F9-AC1A5BE49F0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13287" y="2034162"/>
            <a:ext cx="4823069" cy="4714550"/>
          </a:xfrm>
          <a:prstGeom prst="rect">
            <a:avLst/>
          </a:prstGeom>
        </p:spPr>
      </p:pic>
    </p:spTree>
    <p:extLst>
      <p:ext uri="{BB962C8B-B14F-4D97-AF65-F5344CB8AC3E}">
        <p14:creationId xmlns:p14="http://schemas.microsoft.com/office/powerpoint/2010/main" val="30928362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invX="1"/>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52">
            <a:extLst>
              <a:ext uri="{FF2B5EF4-FFF2-40B4-BE49-F238E27FC236}">
                <a16:creationId xmlns:a16="http://schemas.microsoft.com/office/drawing/2014/main" id="{3D7E4C9F-7EC2-4C52-9146-0E1435CC2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תמונה 6" descr="תמונה שמכילה טקסט, קו, עלילה, תרשים&#10;&#10;התיאור נוצר באופן אוטומטי">
            <a:extLst>
              <a:ext uri="{FF2B5EF4-FFF2-40B4-BE49-F238E27FC236}">
                <a16:creationId xmlns:a16="http://schemas.microsoft.com/office/drawing/2014/main" id="{26CCDA27-8B5A-8731-7716-8B4FBAF63055}"/>
              </a:ext>
            </a:extLst>
          </p:cNvPr>
          <p:cNvPicPr>
            <a:picLocks noChangeAspect="1"/>
          </p:cNvPicPr>
          <p:nvPr/>
        </p:nvPicPr>
        <p:blipFill rotWithShape="1">
          <a:blip r:embed="rId2">
            <a:extLst>
              <a:ext uri="{28A0092B-C50C-407E-A947-70E740481C1C}">
                <a14:useLocalDpi xmlns:a14="http://schemas.microsoft.com/office/drawing/2010/main" val="0"/>
              </a:ext>
            </a:extLst>
          </a:blip>
          <a:srcRect l="3366" r="-5" b="-5"/>
          <a:stretch/>
        </p:blipFill>
        <p:spPr>
          <a:xfrm>
            <a:off x="-1" y="5"/>
            <a:ext cx="3922776" cy="3937609"/>
          </a:xfrm>
          <a:prstGeom prst="rect">
            <a:avLst/>
          </a:prstGeom>
        </p:spPr>
      </p:pic>
      <p:pic>
        <p:nvPicPr>
          <p:cNvPr id="11" name="תמונה 10" descr="תמונה שמכילה טקסט, תרשים, קו, עלילה&#10;&#10;התיאור נוצר באופן אוטומטי">
            <a:extLst>
              <a:ext uri="{FF2B5EF4-FFF2-40B4-BE49-F238E27FC236}">
                <a16:creationId xmlns:a16="http://schemas.microsoft.com/office/drawing/2014/main" id="{1C937B3B-8AB5-F844-1961-9E340C490F91}"/>
              </a:ext>
            </a:extLst>
          </p:cNvPr>
          <p:cNvPicPr>
            <a:picLocks noChangeAspect="1"/>
          </p:cNvPicPr>
          <p:nvPr/>
        </p:nvPicPr>
        <p:blipFill rotWithShape="1">
          <a:blip r:embed="rId3">
            <a:extLst>
              <a:ext uri="{28A0092B-C50C-407E-A947-70E740481C1C}">
                <a14:useLocalDpi xmlns:a14="http://schemas.microsoft.com/office/drawing/2010/main" val="0"/>
              </a:ext>
            </a:extLst>
          </a:blip>
          <a:srcRect l="1950" r="913" b="-4"/>
          <a:stretch/>
        </p:blipFill>
        <p:spPr>
          <a:xfrm>
            <a:off x="4131633" y="10"/>
            <a:ext cx="3922776" cy="3937599"/>
          </a:xfrm>
          <a:prstGeom prst="rect">
            <a:avLst/>
          </a:prstGeom>
        </p:spPr>
      </p:pic>
      <p:sp useBgFill="1">
        <p:nvSpPr>
          <p:cNvPr id="83" name="Rectangle 54">
            <a:extLst>
              <a:ext uri="{FF2B5EF4-FFF2-40B4-BE49-F238E27FC236}">
                <a16:creationId xmlns:a16="http://schemas.microsoft.com/office/drawing/2014/main" id="{E677BBB0-8A66-4619-B31B-5097655C5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7784" y="4215384"/>
            <a:ext cx="7475146" cy="2093976"/>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6F4D578A-CD0D-7D6B-6859-8057BEA9FC06}"/>
              </a:ext>
            </a:extLst>
          </p:cNvPr>
          <p:cNvSpPr>
            <a:spLocks noGrp="1"/>
          </p:cNvSpPr>
          <p:nvPr>
            <p:ph type="title"/>
          </p:nvPr>
        </p:nvSpPr>
        <p:spPr>
          <a:xfrm>
            <a:off x="865325" y="4462819"/>
            <a:ext cx="2869683" cy="1608383"/>
          </a:xfrm>
        </p:spPr>
        <p:txBody>
          <a:bodyPr>
            <a:normAutofit/>
          </a:bodyPr>
          <a:lstStyle/>
          <a:p>
            <a:pPr algn="l"/>
            <a:r>
              <a:rPr lang="en-US" sz="2800" dirty="0"/>
              <a:t>Capacitor Current Waveforms</a:t>
            </a:r>
            <a:endParaRPr lang="he-IL" sz="2800" dirty="0"/>
          </a:p>
        </p:txBody>
      </p:sp>
      <p:pic>
        <p:nvPicPr>
          <p:cNvPr id="9" name="תמונה 8" descr="תמונה שמכילה טקסט, קו, עלילה, תרשים&#10;&#10;התיאור נוצר באופן אוטומטי">
            <a:extLst>
              <a:ext uri="{FF2B5EF4-FFF2-40B4-BE49-F238E27FC236}">
                <a16:creationId xmlns:a16="http://schemas.microsoft.com/office/drawing/2014/main" id="{4889A95B-7D86-BD51-E615-0CD378767ACF}"/>
              </a:ext>
            </a:extLst>
          </p:cNvPr>
          <p:cNvPicPr>
            <a:picLocks noChangeAspect="1"/>
          </p:cNvPicPr>
          <p:nvPr/>
        </p:nvPicPr>
        <p:blipFill rotWithShape="1">
          <a:blip r:embed="rId4">
            <a:extLst>
              <a:ext uri="{28A0092B-C50C-407E-A947-70E740481C1C}">
                <a14:useLocalDpi xmlns:a14="http://schemas.microsoft.com/office/drawing/2010/main" val="0"/>
              </a:ext>
            </a:extLst>
          </a:blip>
          <a:srcRect l="1686" r="282" b="-3"/>
          <a:stretch/>
        </p:blipFill>
        <p:spPr>
          <a:xfrm>
            <a:off x="8263267" y="10"/>
            <a:ext cx="3928733" cy="3937599"/>
          </a:xfrm>
          <a:prstGeom prst="rect">
            <a:avLst/>
          </a:prstGeom>
        </p:spPr>
      </p:pic>
      <p:sp>
        <p:nvSpPr>
          <p:cNvPr id="57" name="Rectangle 56">
            <a:extLst>
              <a:ext uri="{FF2B5EF4-FFF2-40B4-BE49-F238E27FC236}">
                <a16:creationId xmlns:a16="http://schemas.microsoft.com/office/drawing/2014/main" id="{FB56C437-7CF8-4D2B-8C62-6F9CEA561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288F414E-1A16-495F-8EF5-F55A4207EE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92282" y="525322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מציין מיקום תוכן 2">
            <a:extLst>
              <a:ext uri="{FF2B5EF4-FFF2-40B4-BE49-F238E27FC236}">
                <a16:creationId xmlns:a16="http://schemas.microsoft.com/office/drawing/2014/main" id="{828D97A0-C66D-6C22-DC67-1504CFE609EA}"/>
              </a:ext>
            </a:extLst>
          </p:cNvPr>
          <p:cNvSpPr>
            <a:spLocks noGrp="1"/>
          </p:cNvSpPr>
          <p:nvPr>
            <p:ph idx="1"/>
          </p:nvPr>
        </p:nvSpPr>
        <p:spPr>
          <a:xfrm>
            <a:off x="4131633" y="4464872"/>
            <a:ext cx="3712464" cy="1608383"/>
          </a:xfrm>
        </p:spPr>
        <p:txBody>
          <a:bodyPr anchor="ctr">
            <a:normAutofit/>
          </a:bodyPr>
          <a:lstStyle/>
          <a:p>
            <a:pPr marL="0" indent="0" algn="l">
              <a:buNone/>
            </a:pPr>
            <a:r>
              <a:rPr lang="en-US" dirty="0"/>
              <a:t>Stuck capacitors </a:t>
            </a:r>
            <a:r>
              <a:rPr lang="en-US" dirty="0" err="1"/>
              <a:t>current+output</a:t>
            </a:r>
            <a:r>
              <a:rPr lang="en-US" dirty="0"/>
              <a:t>:</a:t>
            </a:r>
          </a:p>
          <a:p>
            <a:pPr marL="0" indent="0">
              <a:buNone/>
            </a:pPr>
            <a:endParaRPr lang="he-IL" sz="1700" dirty="0"/>
          </a:p>
        </p:txBody>
      </p:sp>
    </p:spTree>
    <p:extLst>
      <p:ext uri="{BB962C8B-B14F-4D97-AF65-F5344CB8AC3E}">
        <p14:creationId xmlns:p14="http://schemas.microsoft.com/office/powerpoint/2010/main" val="33723769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5BA49487-3FDB-4FB7-9D50-2B4F9454DA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3" name="Rectangle 52">
            <a:extLst>
              <a:ext uri="{FF2B5EF4-FFF2-40B4-BE49-F238E27FC236}">
                <a16:creationId xmlns:a16="http://schemas.microsoft.com/office/drawing/2014/main" id="{1C938212-FA12-4FF1-87C8-ACDE99D06F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21EEA4D5-C0E4-8EB3-2005-23C8DA8063FA}"/>
              </a:ext>
            </a:extLst>
          </p:cNvPr>
          <p:cNvSpPr>
            <a:spLocks noGrp="1"/>
          </p:cNvSpPr>
          <p:nvPr>
            <p:ph type="title"/>
          </p:nvPr>
        </p:nvSpPr>
        <p:spPr>
          <a:xfrm>
            <a:off x="838200" y="4440602"/>
            <a:ext cx="3300663" cy="1645920"/>
          </a:xfrm>
        </p:spPr>
        <p:txBody>
          <a:bodyPr>
            <a:normAutofit/>
          </a:bodyPr>
          <a:lstStyle/>
          <a:p>
            <a:r>
              <a:rPr lang="en-US" sz="2800"/>
              <a:t>Voltage on capacitors</a:t>
            </a:r>
            <a:endParaRPr lang="he-IL" sz="2800"/>
          </a:p>
        </p:txBody>
      </p:sp>
      <p:pic>
        <p:nvPicPr>
          <p:cNvPr id="9" name="תמונה 8" descr="תמונה שמכילה טקסט, קו, עלילה, תרשים&#10;&#10;התיאור נוצר באופן אוטומטי">
            <a:extLst>
              <a:ext uri="{FF2B5EF4-FFF2-40B4-BE49-F238E27FC236}">
                <a16:creationId xmlns:a16="http://schemas.microsoft.com/office/drawing/2014/main" id="{A49FBB91-25C9-4623-9A78-1EF88517E7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79" y="430668"/>
            <a:ext cx="4010333" cy="3950178"/>
          </a:xfrm>
          <a:prstGeom prst="rect">
            <a:avLst/>
          </a:prstGeom>
        </p:spPr>
      </p:pic>
      <p:pic>
        <p:nvPicPr>
          <p:cNvPr id="5" name="תמונה 4" descr="תמונה שמכילה טקסט, עלילה, קו, תרשים&#10;&#10;התיאור נוצר באופן אוטומטי">
            <a:extLst>
              <a:ext uri="{FF2B5EF4-FFF2-40B4-BE49-F238E27FC236}">
                <a16:creationId xmlns:a16="http://schemas.microsoft.com/office/drawing/2014/main" id="{653B0B65-D92B-8D77-BBB3-CF0EAF7A3E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4586" y="420387"/>
            <a:ext cx="3926055" cy="3837718"/>
          </a:xfrm>
          <a:prstGeom prst="rect">
            <a:avLst/>
          </a:prstGeom>
        </p:spPr>
      </p:pic>
      <p:pic>
        <p:nvPicPr>
          <p:cNvPr id="7" name="תמונה 6" descr="תמונה שמכילה טקסט, עלילה, קו, גופן&#10;&#10;התיאור נוצר באופן אוטומטי">
            <a:extLst>
              <a:ext uri="{FF2B5EF4-FFF2-40B4-BE49-F238E27FC236}">
                <a16:creationId xmlns:a16="http://schemas.microsoft.com/office/drawing/2014/main" id="{61B32667-B09C-042F-43AE-E999160F49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7415" y="410628"/>
            <a:ext cx="3926055" cy="3808274"/>
          </a:xfrm>
          <a:prstGeom prst="rect">
            <a:avLst/>
          </a:prstGeom>
        </p:spPr>
      </p:pic>
      <p:sp>
        <p:nvSpPr>
          <p:cNvPr id="55" name="Rectangle 54">
            <a:extLst>
              <a:ext uri="{FF2B5EF4-FFF2-40B4-BE49-F238E27FC236}">
                <a16:creationId xmlns:a16="http://schemas.microsoft.com/office/drawing/2014/main" id="{369F152D-E540-4B48-BA11-2ADF043C6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0C059F7E-04C4-4C46-9B3E-E5CE267E3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2098" y="525441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מציין מיקום תוכן 2">
            <a:extLst>
              <a:ext uri="{FF2B5EF4-FFF2-40B4-BE49-F238E27FC236}">
                <a16:creationId xmlns:a16="http://schemas.microsoft.com/office/drawing/2014/main" id="{D5AF8338-F48C-B1D3-2CF9-7A81C7F1CDC6}"/>
              </a:ext>
            </a:extLst>
          </p:cNvPr>
          <p:cNvSpPr>
            <a:spLocks noGrp="1"/>
          </p:cNvSpPr>
          <p:nvPr>
            <p:ph idx="1"/>
          </p:nvPr>
        </p:nvSpPr>
        <p:spPr>
          <a:xfrm>
            <a:off x="4578824" y="4440602"/>
            <a:ext cx="6860184" cy="1645920"/>
          </a:xfrm>
        </p:spPr>
        <p:txBody>
          <a:bodyPr anchor="ctr">
            <a:normAutofit/>
          </a:bodyPr>
          <a:lstStyle/>
          <a:p>
            <a:pPr marL="0" indent="0" algn="l">
              <a:buNone/>
            </a:pPr>
            <a:r>
              <a:rPr lang="en-US" dirty="0"/>
              <a:t>Vertical capacitors:</a:t>
            </a:r>
          </a:p>
          <a:p>
            <a:pPr marL="0" indent="0">
              <a:buNone/>
            </a:pPr>
            <a:endParaRPr lang="he-IL" sz="1800" dirty="0"/>
          </a:p>
        </p:txBody>
      </p:sp>
    </p:spTree>
    <p:extLst>
      <p:ext uri="{BB962C8B-B14F-4D97-AF65-F5344CB8AC3E}">
        <p14:creationId xmlns:p14="http://schemas.microsoft.com/office/powerpoint/2010/main" val="20713475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5BA49487-3FDB-4FB7-9D50-2B4F9454DA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Rectangle 54">
            <a:extLst>
              <a:ext uri="{FF2B5EF4-FFF2-40B4-BE49-F238E27FC236}">
                <a16:creationId xmlns:a16="http://schemas.microsoft.com/office/drawing/2014/main" id="{1C938212-FA12-4FF1-87C8-ACDE99D06F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כותרת 1">
            <a:extLst>
              <a:ext uri="{FF2B5EF4-FFF2-40B4-BE49-F238E27FC236}">
                <a16:creationId xmlns:a16="http://schemas.microsoft.com/office/drawing/2014/main" id="{D8AC1768-43F1-47E2-03CF-D86838A95832}"/>
              </a:ext>
            </a:extLst>
          </p:cNvPr>
          <p:cNvSpPr>
            <a:spLocks noGrp="1"/>
          </p:cNvSpPr>
          <p:nvPr>
            <p:ph type="title"/>
          </p:nvPr>
        </p:nvSpPr>
        <p:spPr>
          <a:xfrm>
            <a:off x="838200" y="4440602"/>
            <a:ext cx="3300663" cy="1645920"/>
          </a:xfrm>
        </p:spPr>
        <p:txBody>
          <a:bodyPr>
            <a:normAutofit/>
          </a:bodyPr>
          <a:lstStyle/>
          <a:p>
            <a:pPr algn="l"/>
            <a:r>
              <a:rPr lang="en-US" sz="3600" dirty="0"/>
              <a:t>Voltage on capacitors</a:t>
            </a:r>
            <a:endParaRPr lang="he-IL" sz="3600" dirty="0"/>
          </a:p>
        </p:txBody>
      </p:sp>
      <p:pic>
        <p:nvPicPr>
          <p:cNvPr id="9" name="תמונה 8" descr="תמונה שמכילה טקסט, עלילה, קו, גופן&#10;&#10;התיאור נוצר באופן אוטומטי">
            <a:extLst>
              <a:ext uri="{FF2B5EF4-FFF2-40B4-BE49-F238E27FC236}">
                <a16:creationId xmlns:a16="http://schemas.microsoft.com/office/drawing/2014/main" id="{A45443AE-6E3F-A958-23D3-99CFB9DDA8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415" y="429348"/>
            <a:ext cx="3584448" cy="3512759"/>
          </a:xfrm>
          <a:prstGeom prst="rect">
            <a:avLst/>
          </a:prstGeom>
        </p:spPr>
      </p:pic>
      <p:pic>
        <p:nvPicPr>
          <p:cNvPr id="7" name="תמונה 6" descr="תמונה שמכילה טקסט, עלילה, קו, צילום מסך&#10;&#10;התיאור נוצר באופן אוטומטי">
            <a:extLst>
              <a:ext uri="{FF2B5EF4-FFF2-40B4-BE49-F238E27FC236}">
                <a16:creationId xmlns:a16="http://schemas.microsoft.com/office/drawing/2014/main" id="{8A19D32E-B336-9BC8-37FE-53DCE14506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5915" y="433516"/>
            <a:ext cx="3584448" cy="3503797"/>
          </a:xfrm>
          <a:prstGeom prst="rect">
            <a:avLst/>
          </a:prstGeom>
        </p:spPr>
      </p:pic>
      <p:pic>
        <p:nvPicPr>
          <p:cNvPr id="5" name="מציין מיקום תוכן 4" descr="תמונה שמכילה טקסט, קו, עלילה, גופן&#10;&#10;התיאור נוצר באופן אוטומטי">
            <a:extLst>
              <a:ext uri="{FF2B5EF4-FFF2-40B4-BE49-F238E27FC236}">
                <a16:creationId xmlns:a16="http://schemas.microsoft.com/office/drawing/2014/main" id="{23BA2E65-3EF7-FA95-52F2-6B3EBCF372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7415" y="437996"/>
            <a:ext cx="3584448" cy="3494837"/>
          </a:xfrm>
          <a:prstGeom prst="rect">
            <a:avLst/>
          </a:prstGeom>
        </p:spPr>
      </p:pic>
      <p:sp>
        <p:nvSpPr>
          <p:cNvPr id="57" name="Rectangle 56">
            <a:extLst>
              <a:ext uri="{FF2B5EF4-FFF2-40B4-BE49-F238E27FC236}">
                <a16:creationId xmlns:a16="http://schemas.microsoft.com/office/drawing/2014/main" id="{369F152D-E540-4B48-BA11-2ADF043C6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0C059F7E-04C4-4C46-9B3E-E5CE267E3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2098" y="525441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Content Placeholder 12">
            <a:extLst>
              <a:ext uri="{FF2B5EF4-FFF2-40B4-BE49-F238E27FC236}">
                <a16:creationId xmlns:a16="http://schemas.microsoft.com/office/drawing/2014/main" id="{A0E58227-84D5-6043-3FFF-2D8D0728BE1A}"/>
              </a:ext>
            </a:extLst>
          </p:cNvPr>
          <p:cNvSpPr>
            <a:spLocks noGrp="1"/>
          </p:cNvSpPr>
          <p:nvPr>
            <p:ph idx="1"/>
          </p:nvPr>
        </p:nvSpPr>
        <p:spPr>
          <a:xfrm>
            <a:off x="4578824" y="4440602"/>
            <a:ext cx="6860184" cy="1645920"/>
          </a:xfrm>
        </p:spPr>
        <p:txBody>
          <a:bodyPr anchor="ctr">
            <a:normAutofit/>
          </a:bodyPr>
          <a:lstStyle/>
          <a:p>
            <a:pPr marL="0" indent="0" algn="l">
              <a:buNone/>
            </a:pPr>
            <a:r>
              <a:rPr lang="en-US" dirty="0"/>
              <a:t>Voltage on stuck capacitors</a:t>
            </a:r>
          </a:p>
        </p:txBody>
      </p:sp>
    </p:spTree>
    <p:extLst>
      <p:ext uri="{BB962C8B-B14F-4D97-AF65-F5344CB8AC3E}">
        <p14:creationId xmlns:p14="http://schemas.microsoft.com/office/powerpoint/2010/main" val="4489254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0">
            <a:extLst>
              <a:ext uri="{FF2B5EF4-FFF2-40B4-BE49-F238E27FC236}">
                <a16:creationId xmlns:a16="http://schemas.microsoft.com/office/drawing/2014/main" id="{90D01200-0224-43C5-AB38-FB4D16B73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CCE41928-EE34-311F-C09D-FBD3E11FCBDE}"/>
              </a:ext>
            </a:extLst>
          </p:cNvPr>
          <p:cNvSpPr>
            <a:spLocks noGrp="1"/>
          </p:cNvSpPr>
          <p:nvPr>
            <p:ph type="title"/>
          </p:nvPr>
        </p:nvSpPr>
        <p:spPr>
          <a:xfrm>
            <a:off x="612648" y="1078992"/>
            <a:ext cx="6268770" cy="1536192"/>
          </a:xfrm>
        </p:spPr>
        <p:txBody>
          <a:bodyPr vert="horz" lIns="91440" tIns="45720" rIns="91440" bIns="45720" rtlCol="0" anchor="b">
            <a:normAutofit/>
          </a:bodyPr>
          <a:lstStyle/>
          <a:p>
            <a:pPr algn="l" rtl="0"/>
            <a:r>
              <a:rPr lang="en-US" kern="1200">
                <a:solidFill>
                  <a:schemeClr val="tx1"/>
                </a:solidFill>
                <a:latin typeface="+mj-lt"/>
                <a:ea typeface="+mj-ea"/>
                <a:cs typeface="+mj-cs"/>
              </a:rPr>
              <a:t>Problems we can see from the simulation: overshoot</a:t>
            </a:r>
          </a:p>
        </p:txBody>
      </p:sp>
      <p:sp>
        <p:nvSpPr>
          <p:cNvPr id="18" name="Rectangle 12">
            <a:extLst>
              <a:ext uri="{FF2B5EF4-FFF2-40B4-BE49-F238E27FC236}">
                <a16:creationId xmlns:a16="http://schemas.microsoft.com/office/drawing/2014/main" id="{728A44A4-A002-4A88-9FC9-1D0566C97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4">
            <a:extLst>
              <a:ext uri="{FF2B5EF4-FFF2-40B4-BE49-F238E27FC236}">
                <a16:creationId xmlns:a16="http://schemas.microsoft.com/office/drawing/2014/main" id="{3E7D5C7B-DD16-401B-85CE-4AAA2A4F5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תיבת טקסט 4">
            <a:extLst>
              <a:ext uri="{FF2B5EF4-FFF2-40B4-BE49-F238E27FC236}">
                <a16:creationId xmlns:a16="http://schemas.microsoft.com/office/drawing/2014/main" id="{D9753750-9D97-0302-8B86-83BC2378F0D5}"/>
              </a:ext>
            </a:extLst>
          </p:cNvPr>
          <p:cNvSpPr txBox="1"/>
          <p:nvPr/>
        </p:nvSpPr>
        <p:spPr>
          <a:xfrm>
            <a:off x="612648" y="3355848"/>
            <a:ext cx="6268770" cy="2825496"/>
          </a:xfrm>
          <a:prstGeom prst="rect">
            <a:avLst/>
          </a:prstGeom>
        </p:spPr>
        <p:txBody>
          <a:bodyPr vert="horz" lIns="91440" tIns="45720" rIns="91440" bIns="45720" rtlCol="0">
            <a:normAutofit/>
          </a:bodyPr>
          <a:lstStyle/>
          <a:p>
            <a:pPr algn="l" rtl="0">
              <a:lnSpc>
                <a:spcPct val="90000"/>
              </a:lnSpc>
              <a:spcAft>
                <a:spcPts val="600"/>
              </a:spcAft>
            </a:pPr>
            <a:r>
              <a:rPr lang="en-US" sz="2400" dirty="0"/>
              <a:t>overshoots: we can see from the output voltage simulation that we have an overshoot with approximately 10v and this can damage the converter, and can malfunction the load in sensitive cases.</a:t>
            </a:r>
          </a:p>
        </p:txBody>
      </p:sp>
      <p:pic>
        <p:nvPicPr>
          <p:cNvPr id="6" name="מציין מיקום תוכן 4" descr="תמונה שמכילה טקסט, עלילה, קו, תרשים&#10;&#10;התיאור נוצר באופן אוטומטי">
            <a:extLst>
              <a:ext uri="{FF2B5EF4-FFF2-40B4-BE49-F238E27FC236}">
                <a16:creationId xmlns:a16="http://schemas.microsoft.com/office/drawing/2014/main" id="{E0493EFB-352F-4448-8FDB-50E753C77B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4066" y="1354248"/>
            <a:ext cx="4237686" cy="4110556"/>
          </a:xfrm>
          <a:prstGeom prst="rect">
            <a:avLst/>
          </a:prstGeom>
        </p:spPr>
      </p:pic>
      <p:sp>
        <p:nvSpPr>
          <p:cNvPr id="10" name="אליפסה 9">
            <a:extLst>
              <a:ext uri="{FF2B5EF4-FFF2-40B4-BE49-F238E27FC236}">
                <a16:creationId xmlns:a16="http://schemas.microsoft.com/office/drawing/2014/main" id="{3C5F18EC-F835-B9DB-DB89-2AE76E49B259}"/>
              </a:ext>
            </a:extLst>
          </p:cNvPr>
          <p:cNvSpPr/>
          <p:nvPr/>
        </p:nvSpPr>
        <p:spPr>
          <a:xfrm>
            <a:off x="7627830" y="1657747"/>
            <a:ext cx="791778" cy="800445"/>
          </a:xfrm>
          <a:prstGeom prst="ellipse">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1" anchor="ctr"/>
          <a:lstStyle/>
          <a:p>
            <a:pPr algn="ctr"/>
            <a:endParaRPr lang="he-IL" dirty="0">
              <a:solidFill>
                <a:srgbClr val="FF0000"/>
              </a:solidFill>
            </a:endParaRPr>
          </a:p>
        </p:txBody>
      </p:sp>
    </p:spTree>
    <p:extLst>
      <p:ext uri="{BB962C8B-B14F-4D97-AF65-F5344CB8AC3E}">
        <p14:creationId xmlns:p14="http://schemas.microsoft.com/office/powerpoint/2010/main" val="12963002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C0661D6-31A7-50B1-C0F2-E4B51FED44D6}"/>
              </a:ext>
            </a:extLst>
          </p:cNvPr>
          <p:cNvSpPr>
            <a:spLocks noGrp="1"/>
          </p:cNvSpPr>
          <p:nvPr>
            <p:ph type="title"/>
          </p:nvPr>
        </p:nvSpPr>
        <p:spPr/>
        <p:txBody>
          <a:bodyPr/>
          <a:lstStyle/>
          <a:p>
            <a:pPr algn="l"/>
            <a:r>
              <a:rPr lang="en-US" dirty="0"/>
              <a:t>How to solve the problem?</a:t>
            </a:r>
            <a:br>
              <a:rPr lang="en-US" dirty="0"/>
            </a:br>
            <a:endParaRPr lang="he-IL" dirty="0"/>
          </a:p>
        </p:txBody>
      </p:sp>
      <p:sp>
        <p:nvSpPr>
          <p:cNvPr id="3" name="מציין מיקום תוכן 2">
            <a:extLst>
              <a:ext uri="{FF2B5EF4-FFF2-40B4-BE49-F238E27FC236}">
                <a16:creationId xmlns:a16="http://schemas.microsoft.com/office/drawing/2014/main" id="{5FF258B7-1FB3-2EAC-6CC1-66B00374928D}"/>
              </a:ext>
            </a:extLst>
          </p:cNvPr>
          <p:cNvSpPr>
            <a:spLocks noGrp="1"/>
          </p:cNvSpPr>
          <p:nvPr>
            <p:ph idx="1"/>
          </p:nvPr>
        </p:nvSpPr>
        <p:spPr/>
        <p:txBody>
          <a:bodyPr>
            <a:normAutofit/>
          </a:bodyPr>
          <a:lstStyle/>
          <a:p>
            <a:pPr marL="0" indent="0" algn="l">
              <a:buNone/>
            </a:pPr>
            <a:r>
              <a:rPr lang="en-US" sz="3000" dirty="0"/>
              <a:t>1. </a:t>
            </a:r>
            <a:r>
              <a:rPr lang="en-US" sz="3000" b="1" dirty="0"/>
              <a:t>Ramp Control</a:t>
            </a:r>
            <a:r>
              <a:rPr lang="en-US" sz="3000" dirty="0"/>
              <a:t>:</a:t>
            </a:r>
          </a:p>
          <a:p>
            <a:pPr marL="0" indent="0" algn="l">
              <a:buNone/>
            </a:pPr>
            <a:r>
              <a:rPr lang="en-US" sz="3000" dirty="0"/>
              <a:t>Applying ramp control to PWM for smoother duty cycle changes, reduces overshoot</a:t>
            </a:r>
          </a:p>
          <a:p>
            <a:pPr marL="0" indent="0" algn="l">
              <a:buNone/>
            </a:pPr>
            <a:r>
              <a:rPr lang="en-US" sz="2800" dirty="0"/>
              <a:t>2. </a:t>
            </a:r>
            <a:r>
              <a:rPr lang="en-US" sz="2800" b="1" dirty="0"/>
              <a:t>Parameter Adjustment</a:t>
            </a:r>
            <a:r>
              <a:rPr lang="en-US" sz="2800" dirty="0"/>
              <a:t>:</a:t>
            </a:r>
          </a:p>
          <a:p>
            <a:pPr marL="0" indent="0" algn="l">
              <a:buNone/>
            </a:pPr>
            <a:r>
              <a:rPr lang="en-US" b="0" i="0" dirty="0">
                <a:solidFill>
                  <a:srgbClr val="0D0D0D"/>
                </a:solidFill>
                <a:effectLst/>
                <a:latin typeface="Söhne"/>
              </a:rPr>
              <a:t>Optimize controller and converter parameters for ideal balance between response time and overshoot</a:t>
            </a:r>
            <a:endParaRPr lang="en-US" sz="2800" dirty="0"/>
          </a:p>
          <a:p>
            <a:pPr marL="0" indent="0" algn="l">
              <a:buNone/>
            </a:pPr>
            <a:r>
              <a:rPr lang="en-US" sz="2800" dirty="0"/>
              <a:t>3. </a:t>
            </a:r>
            <a:r>
              <a:rPr lang="en-US" sz="2800" b="1" dirty="0"/>
              <a:t>Simulation Analysis</a:t>
            </a:r>
            <a:r>
              <a:rPr lang="en-US" sz="2800" dirty="0"/>
              <a:t>:</a:t>
            </a:r>
          </a:p>
          <a:p>
            <a:pPr marL="0" indent="0" algn="l">
              <a:buNone/>
            </a:pPr>
            <a:r>
              <a:rPr lang="en-US" b="0" i="0" dirty="0">
                <a:solidFill>
                  <a:srgbClr val="0D0D0D"/>
                </a:solidFill>
                <a:effectLst/>
                <a:latin typeface="Söhne"/>
              </a:rPr>
              <a:t>Iterate design using simulations to refine parameters and control strategies for minimizing overshoot</a:t>
            </a:r>
            <a:endParaRPr lang="he-IL" dirty="0"/>
          </a:p>
        </p:txBody>
      </p:sp>
    </p:spTree>
    <p:extLst>
      <p:ext uri="{BB962C8B-B14F-4D97-AF65-F5344CB8AC3E}">
        <p14:creationId xmlns:p14="http://schemas.microsoft.com/office/powerpoint/2010/main" val="1757194728"/>
      </p:ext>
    </p:extLst>
  </p:cSld>
  <p:clrMapOvr>
    <a:masterClrMapping/>
  </p:clrMapOvr>
  <mc:AlternateContent xmlns:mc="http://schemas.openxmlformats.org/markup-compatibility/2006" xmlns:p14="http://schemas.microsoft.com/office/powerpoint/2010/main">
    <mc:Choice Requires="p14">
      <p:transition spd="slow" p14:dur="2000">
        <p14:vortex/>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B73BFEF-1781-2A50-6A92-4E4927047D36}"/>
              </a:ext>
            </a:extLst>
          </p:cNvPr>
          <p:cNvSpPr>
            <a:spLocks noGrp="1"/>
          </p:cNvSpPr>
          <p:nvPr>
            <p:ph type="title"/>
          </p:nvPr>
        </p:nvSpPr>
        <p:spPr/>
        <p:txBody>
          <a:bodyPr/>
          <a:lstStyle/>
          <a:p>
            <a:pPr algn="l"/>
            <a:r>
              <a:rPr lang="en-US" dirty="0"/>
              <a:t>Problems we see from the simulation: spikes</a:t>
            </a:r>
            <a:endParaRPr lang="he-IL" dirty="0"/>
          </a:p>
        </p:txBody>
      </p:sp>
      <p:graphicFrame>
        <p:nvGraphicFramePr>
          <p:cNvPr id="11" name="מציין מיקום תוכן 2">
            <a:extLst>
              <a:ext uri="{FF2B5EF4-FFF2-40B4-BE49-F238E27FC236}">
                <a16:creationId xmlns:a16="http://schemas.microsoft.com/office/drawing/2014/main" id="{F4AEBE1A-4BA5-D498-EA76-6DDC5E0AB692}"/>
              </a:ext>
            </a:extLst>
          </p:cNvPr>
          <p:cNvGraphicFramePr>
            <a:graphicFrameLocks noGrp="1"/>
          </p:cNvGraphicFramePr>
          <p:nvPr>
            <p:ph idx="1"/>
            <p:extLst>
              <p:ext uri="{D42A27DB-BD31-4B8C-83A1-F6EECF244321}">
                <p14:modId xmlns:p14="http://schemas.microsoft.com/office/powerpoint/2010/main" val="4179151827"/>
              </p:ext>
            </p:extLst>
          </p:nvPr>
        </p:nvGraphicFramePr>
        <p:xfrm>
          <a:off x="838200" y="1690688"/>
          <a:ext cx="10918371" cy="48021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תמונה 9" descr="תמונה שמכילה טקסט, עלילה, קו, צילום מסך&#10;&#10;התיאור נוצר באופן אוטומטי">
            <a:extLst>
              <a:ext uri="{FF2B5EF4-FFF2-40B4-BE49-F238E27FC236}">
                <a16:creationId xmlns:a16="http://schemas.microsoft.com/office/drawing/2014/main" id="{8AC71140-6D01-239B-DA48-D53A5CDEA8FB}"/>
              </a:ext>
            </a:extLst>
          </p:cNvPr>
          <p:cNvPicPr>
            <a:picLocks noChangeAspect="1"/>
          </p:cNvPicPr>
          <p:nvPr/>
        </p:nvPicPr>
        <p:blipFill rotWithShape="1">
          <a:blip r:embed="rId7">
            <a:extLst>
              <a:ext uri="{28A0092B-C50C-407E-A947-70E740481C1C}">
                <a14:useLocalDpi xmlns:a14="http://schemas.microsoft.com/office/drawing/2010/main" val="0"/>
              </a:ext>
            </a:extLst>
          </a:blip>
          <a:srcRect t="63105" b="7523"/>
          <a:stretch/>
        </p:blipFill>
        <p:spPr>
          <a:xfrm>
            <a:off x="1018371" y="5415145"/>
            <a:ext cx="2433418" cy="698647"/>
          </a:xfrm>
          <a:prstGeom prst="rect">
            <a:avLst/>
          </a:prstGeom>
        </p:spPr>
      </p:pic>
      <p:sp>
        <p:nvSpPr>
          <p:cNvPr id="12" name="אליפסה 11">
            <a:extLst>
              <a:ext uri="{FF2B5EF4-FFF2-40B4-BE49-F238E27FC236}">
                <a16:creationId xmlns:a16="http://schemas.microsoft.com/office/drawing/2014/main" id="{26CA3E92-F44C-99BD-05BC-FCFA73778A13}"/>
              </a:ext>
            </a:extLst>
          </p:cNvPr>
          <p:cNvSpPr/>
          <p:nvPr/>
        </p:nvSpPr>
        <p:spPr>
          <a:xfrm>
            <a:off x="1018371" y="5522020"/>
            <a:ext cx="2350457" cy="308759"/>
          </a:xfrm>
          <a:prstGeom prst="ellipse">
            <a:avLst/>
          </a:prstGeom>
          <a:noFill/>
          <a:ln w="38100">
            <a:solidFill>
              <a:srgbClr val="002060"/>
            </a:solidFill>
          </a:ln>
        </p:spPr>
        <p:style>
          <a:lnRef idx="2">
            <a:schemeClr val="accent6"/>
          </a:lnRef>
          <a:fillRef idx="1">
            <a:schemeClr val="lt1"/>
          </a:fillRef>
          <a:effectRef idx="0">
            <a:schemeClr val="accent6"/>
          </a:effectRef>
          <a:fontRef idx="minor">
            <a:schemeClr val="dk1"/>
          </a:fontRef>
        </p:style>
        <p:txBody>
          <a:bodyPr rtlCol="1" anchor="ctr"/>
          <a:lstStyle/>
          <a:p>
            <a:pPr algn="ctr"/>
            <a:endParaRPr lang="he-IL" dirty="0">
              <a:solidFill>
                <a:srgbClr val="FF0000"/>
              </a:solidFill>
            </a:endParaRPr>
          </a:p>
        </p:txBody>
      </p:sp>
    </p:spTree>
    <p:extLst>
      <p:ext uri="{BB962C8B-B14F-4D97-AF65-F5344CB8AC3E}">
        <p14:creationId xmlns:p14="http://schemas.microsoft.com/office/powerpoint/2010/main" val="3483428699"/>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A6B4F0A-B3ED-5847-43F7-316EEFF70C7E}"/>
              </a:ext>
            </a:extLst>
          </p:cNvPr>
          <p:cNvSpPr>
            <a:spLocks noGrp="1"/>
          </p:cNvSpPr>
          <p:nvPr>
            <p:ph type="title"/>
          </p:nvPr>
        </p:nvSpPr>
        <p:spPr/>
        <p:txBody>
          <a:bodyPr/>
          <a:lstStyle/>
          <a:p>
            <a:pPr algn="l"/>
            <a:r>
              <a:rPr lang="en-US" dirty="0">
                <a:solidFill>
                  <a:schemeClr val="tx1">
                    <a:lumMod val="85000"/>
                    <a:lumOff val="15000"/>
                  </a:schemeClr>
                </a:solidFill>
              </a:rPr>
              <a:t>How to solve the problem?</a:t>
            </a:r>
            <a:br>
              <a:rPr lang="en-US" dirty="0">
                <a:solidFill>
                  <a:schemeClr val="tx1">
                    <a:lumMod val="85000"/>
                    <a:lumOff val="15000"/>
                  </a:schemeClr>
                </a:solidFill>
              </a:rPr>
            </a:br>
            <a:endParaRPr lang="he-IL" dirty="0"/>
          </a:p>
        </p:txBody>
      </p:sp>
      <p:sp>
        <p:nvSpPr>
          <p:cNvPr id="4" name="מציין מיקום תוכן 3">
            <a:extLst>
              <a:ext uri="{FF2B5EF4-FFF2-40B4-BE49-F238E27FC236}">
                <a16:creationId xmlns:a16="http://schemas.microsoft.com/office/drawing/2014/main" id="{B02D383F-5083-9586-3312-561093E7513E}"/>
              </a:ext>
            </a:extLst>
          </p:cNvPr>
          <p:cNvSpPr txBox="1">
            <a:spLocks noGrp="1"/>
          </p:cNvSpPr>
          <p:nvPr>
            <p:ph idx="1"/>
          </p:nvPr>
        </p:nvSpPr>
        <p:spPr>
          <a:xfrm>
            <a:off x="676894" y="1908754"/>
            <a:ext cx="10676906" cy="1643527"/>
          </a:xfrm>
          <a:prstGeom prst="rect">
            <a:avLst/>
          </a:prstGeom>
          <a:noFill/>
        </p:spPr>
        <p:txBody>
          <a:bodyPr wrap="square">
            <a:spAutoFit/>
          </a:bodyPr>
          <a:lstStyle/>
          <a:p>
            <a:pPr marL="0" indent="0" algn="l">
              <a:buNone/>
            </a:pPr>
            <a:r>
              <a:rPr lang="en-US" b="1" i="1" u="sng" dirty="0">
                <a:solidFill>
                  <a:srgbClr val="00B050"/>
                </a:solidFill>
              </a:rPr>
              <a:t>Snubber Network</a:t>
            </a:r>
            <a:r>
              <a:rPr lang="en-US" dirty="0">
                <a:solidFill>
                  <a:srgbClr val="00B050"/>
                </a:solidFill>
              </a:rPr>
              <a:t>: Introduce a snubber network, consisting of a resistor and capacitor in parallel, to suppress high-frequency voltage spikes. The snubber network absorbs excess energy and reduces the amplitude of voltage transients.</a:t>
            </a:r>
          </a:p>
        </p:txBody>
      </p:sp>
      <p:pic>
        <p:nvPicPr>
          <p:cNvPr id="9" name="תמונה 8" descr="תמונה שמכילה תרשים, קו, שרטוט טכני, עיצוב&#10;&#10;התיאור נוצר באופן אוטומטי">
            <a:extLst>
              <a:ext uri="{FF2B5EF4-FFF2-40B4-BE49-F238E27FC236}">
                <a16:creationId xmlns:a16="http://schemas.microsoft.com/office/drawing/2014/main" id="{4D3F38CA-54CE-DD18-5C3E-97B67E7661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120" y="3770343"/>
            <a:ext cx="4562259" cy="2261203"/>
          </a:xfrm>
          <a:prstGeom prst="rect">
            <a:avLst/>
          </a:prstGeom>
        </p:spPr>
      </p:pic>
    </p:spTree>
    <p:extLst>
      <p:ext uri="{BB962C8B-B14F-4D97-AF65-F5344CB8AC3E}">
        <p14:creationId xmlns:p14="http://schemas.microsoft.com/office/powerpoint/2010/main" val="2059107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18">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20">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2" name="Picture 4" descr="Sphere of mesh and nodes">
            <a:extLst>
              <a:ext uri="{FF2B5EF4-FFF2-40B4-BE49-F238E27FC236}">
                <a16:creationId xmlns:a16="http://schemas.microsoft.com/office/drawing/2014/main" id="{C966A8F9-9269-1BEA-3CE0-CCB29799D885}"/>
              </a:ext>
            </a:extLst>
          </p:cNvPr>
          <p:cNvPicPr>
            <a:picLocks noChangeAspect="1"/>
          </p:cNvPicPr>
          <p:nvPr/>
        </p:nvPicPr>
        <p:blipFill rotWithShape="1">
          <a:blip r:embed="rId2">
            <a:alphaModFix amt="60000"/>
          </a:blip>
          <a:srcRect t="1430" b="23570"/>
          <a:stretch/>
        </p:blipFill>
        <p:spPr>
          <a:xfrm>
            <a:off x="-1" y="10"/>
            <a:ext cx="12192001" cy="6857990"/>
          </a:xfrm>
          <a:prstGeom prst="rect">
            <a:avLst/>
          </a:prstGeom>
        </p:spPr>
      </p:pic>
      <p:sp>
        <p:nvSpPr>
          <p:cNvPr id="2" name="כותרת 1">
            <a:extLst>
              <a:ext uri="{FF2B5EF4-FFF2-40B4-BE49-F238E27FC236}">
                <a16:creationId xmlns:a16="http://schemas.microsoft.com/office/drawing/2014/main" id="{CEC0E008-7041-57DE-74AD-45FF07ACE692}"/>
              </a:ext>
            </a:extLst>
          </p:cNvPr>
          <p:cNvSpPr>
            <a:spLocks noGrp="1"/>
          </p:cNvSpPr>
          <p:nvPr>
            <p:ph type="title"/>
          </p:nvPr>
        </p:nvSpPr>
        <p:spPr>
          <a:xfrm>
            <a:off x="647699" y="200025"/>
            <a:ext cx="10342953" cy="1076325"/>
          </a:xfrm>
        </p:spPr>
        <p:txBody>
          <a:bodyPr>
            <a:normAutofit/>
          </a:bodyPr>
          <a:lstStyle/>
          <a:p>
            <a:pPr algn="l"/>
            <a:r>
              <a:rPr lang="en-US" dirty="0">
                <a:solidFill>
                  <a:srgbClr val="FFFFFF"/>
                </a:solidFill>
              </a:rPr>
              <a:t>INTRODUCTION</a:t>
            </a:r>
            <a:endParaRPr lang="he-IL" dirty="0">
              <a:solidFill>
                <a:srgbClr val="FFFFFF"/>
              </a:solidFill>
            </a:endParaRPr>
          </a:p>
        </p:txBody>
      </p:sp>
      <p:sp>
        <p:nvSpPr>
          <p:cNvPr id="3" name="מציין מיקום תוכן 2">
            <a:extLst>
              <a:ext uri="{FF2B5EF4-FFF2-40B4-BE49-F238E27FC236}">
                <a16:creationId xmlns:a16="http://schemas.microsoft.com/office/drawing/2014/main" id="{2ACF9EF5-E589-DF2B-DADC-C80231742458}"/>
              </a:ext>
            </a:extLst>
          </p:cNvPr>
          <p:cNvSpPr>
            <a:spLocks noGrp="1"/>
          </p:cNvSpPr>
          <p:nvPr>
            <p:ph idx="1"/>
          </p:nvPr>
        </p:nvSpPr>
        <p:spPr>
          <a:xfrm>
            <a:off x="647698" y="1123951"/>
            <a:ext cx="10342955" cy="3152774"/>
          </a:xfrm>
        </p:spPr>
        <p:txBody>
          <a:bodyPr>
            <a:normAutofit fontScale="92500"/>
          </a:bodyPr>
          <a:lstStyle/>
          <a:p>
            <a:pPr marL="0" indent="0" algn="l">
              <a:spcAft>
                <a:spcPts val="800"/>
              </a:spcAft>
              <a:buNone/>
            </a:pPr>
            <a:r>
              <a:rPr lang="en-US" sz="2400" kern="100" dirty="0">
                <a:solidFill>
                  <a:srgbClr val="FFFFFF"/>
                </a:solidFill>
                <a:effectLst/>
                <a:latin typeface="Aptos" panose="020B0004020202020204" pitchFamily="34" charset="0"/>
                <a:ea typeface="Aptos" panose="020B0004020202020204" pitchFamily="34" charset="0"/>
                <a:cs typeface="Arial" panose="020B0604020202020204" pitchFamily="34" charset="0"/>
              </a:rPr>
              <a:t>We need to delve into the intricacies of a fundamental component in modern power electronics-the Boost Converter. As we navigate through the landscape of energy conversion, this compact yet indispensable device takes center stage, demonstrating its prowess in elevating voltage levels with precision and efficiency.</a:t>
            </a:r>
          </a:p>
          <a:p>
            <a:pPr marL="0" indent="0" algn="l">
              <a:spcAft>
                <a:spcPts val="800"/>
              </a:spcAft>
              <a:buNone/>
            </a:pPr>
            <a:endParaRPr lang="en-US" sz="1600" kern="100" dirty="0">
              <a:solidFill>
                <a:srgbClr val="FFFFFF"/>
              </a:solidFill>
              <a:effectLst/>
              <a:latin typeface="Aptos" panose="020B0004020202020204" pitchFamily="34" charset="0"/>
              <a:ea typeface="Aptos" panose="020B0004020202020204" pitchFamily="34" charset="0"/>
              <a:cs typeface="Arial" panose="020B0604020202020204" pitchFamily="34" charset="0"/>
            </a:endParaRPr>
          </a:p>
          <a:p>
            <a:pPr marL="0" indent="0" algn="l">
              <a:spcAft>
                <a:spcPts val="800"/>
              </a:spcAft>
              <a:buNone/>
            </a:pPr>
            <a:r>
              <a:rPr lang="en-US" sz="2600" kern="100" dirty="0">
                <a:solidFill>
                  <a:srgbClr val="FFFFFF"/>
                </a:solidFill>
                <a:effectLst/>
                <a:latin typeface="Aptos" panose="020B0004020202020204" pitchFamily="34" charset="0"/>
                <a:ea typeface="Aptos" panose="020B0004020202020204" pitchFamily="34" charset="0"/>
                <a:cs typeface="Arial" panose="020B0604020202020204" pitchFamily="34" charset="0"/>
              </a:rPr>
              <a:t>In an era where energy optimization is paramount, the Boost Converter emerges as a linchpin, facilitating the seamless integration of various power sources and driving innovation across industries.</a:t>
            </a:r>
          </a:p>
          <a:p>
            <a:pPr marL="0" indent="0">
              <a:buNone/>
            </a:pPr>
            <a:endParaRPr lang="he-IL" sz="1300" dirty="0">
              <a:solidFill>
                <a:srgbClr val="FFFFFF"/>
              </a:solidFill>
            </a:endParaRPr>
          </a:p>
        </p:txBody>
      </p:sp>
      <p:pic>
        <p:nvPicPr>
          <p:cNvPr id="22" name="תמונה 21">
            <a:extLst>
              <a:ext uri="{FF2B5EF4-FFF2-40B4-BE49-F238E27FC236}">
                <a16:creationId xmlns:a16="http://schemas.microsoft.com/office/drawing/2014/main" id="{A37F48FD-ED25-154B-1CC6-A25AEE1297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16853" y="4837668"/>
            <a:ext cx="5372099" cy="2020332"/>
          </a:xfrm>
          <a:prstGeom prst="rect">
            <a:avLst/>
          </a:prstGeom>
          <a:noFill/>
          <a:ln>
            <a:noFill/>
          </a:ln>
        </p:spPr>
      </p:pic>
      <p:sp>
        <p:nvSpPr>
          <p:cNvPr id="34" name="תיבת טקסט 33">
            <a:extLst>
              <a:ext uri="{FF2B5EF4-FFF2-40B4-BE49-F238E27FC236}">
                <a16:creationId xmlns:a16="http://schemas.microsoft.com/office/drawing/2014/main" id="{44A7E38B-03FC-A46A-97AB-2E42517A6EAC}"/>
              </a:ext>
            </a:extLst>
          </p:cNvPr>
          <p:cNvSpPr txBox="1"/>
          <p:nvPr/>
        </p:nvSpPr>
        <p:spPr>
          <a:xfrm>
            <a:off x="3311653" y="5663168"/>
            <a:ext cx="3295649" cy="369332"/>
          </a:xfrm>
          <a:prstGeom prst="rect">
            <a:avLst/>
          </a:prstGeom>
          <a:noFill/>
        </p:spPr>
        <p:txBody>
          <a:bodyPr wrap="square">
            <a:spAutoFit/>
          </a:bodyPr>
          <a:lstStyle/>
          <a:p>
            <a:r>
              <a:rPr lang="en-US" sz="1800" kern="100" dirty="0">
                <a:solidFill>
                  <a:srgbClr val="FFFFFF"/>
                </a:solidFill>
                <a:effectLst/>
                <a:latin typeface="Segoe Print" panose="02000600000000000000" pitchFamily="2" charset="0"/>
                <a:ea typeface="Aptos" panose="020B0004020202020204" pitchFamily="34" charset="0"/>
                <a:cs typeface="Dreaming Outloud Script Pro" panose="020F0502020204030204" pitchFamily="66" charset="0"/>
              </a:rPr>
              <a:t>basic boost converter:</a:t>
            </a:r>
            <a:endParaRPr lang="he-IL" dirty="0">
              <a:latin typeface="Segoe Print" panose="02000600000000000000" pitchFamily="2" charset="0"/>
            </a:endParaRPr>
          </a:p>
        </p:txBody>
      </p:sp>
      <p:pic>
        <p:nvPicPr>
          <p:cNvPr id="35" name="Picture 6" descr="Text&#10;&#10;Description automatically generated">
            <a:extLst>
              <a:ext uri="{FF2B5EF4-FFF2-40B4-BE49-F238E27FC236}">
                <a16:creationId xmlns:a16="http://schemas.microsoft.com/office/drawing/2014/main" id="{903C011D-94DC-15A4-C21A-4DD18492D56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363075" y="-76813"/>
            <a:ext cx="2924175" cy="1184391"/>
          </a:xfrm>
          <a:prstGeom prst="rect">
            <a:avLst/>
          </a:prstGeom>
        </p:spPr>
      </p:pic>
    </p:spTree>
    <p:extLst>
      <p:ext uri="{BB962C8B-B14F-4D97-AF65-F5344CB8AC3E}">
        <p14:creationId xmlns:p14="http://schemas.microsoft.com/office/powerpoint/2010/main" val="2762994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5867DEC-FF13-3BA8-B1EB-F1023BD3864E}"/>
              </a:ext>
            </a:extLst>
          </p:cNvPr>
          <p:cNvSpPr>
            <a:spLocks noGrp="1"/>
          </p:cNvSpPr>
          <p:nvPr>
            <p:ph type="title"/>
          </p:nvPr>
        </p:nvSpPr>
        <p:spPr/>
        <p:txBody>
          <a:bodyPr/>
          <a:lstStyle/>
          <a:p>
            <a:pPr algn="l"/>
            <a:r>
              <a:rPr lang="en-US" dirty="0"/>
              <a:t>Problems we can see from the simulation: voltage output &amp; solutions</a:t>
            </a:r>
            <a:r>
              <a:rPr lang="he-IL" dirty="0"/>
              <a:t> </a:t>
            </a:r>
          </a:p>
        </p:txBody>
      </p:sp>
      <p:sp>
        <p:nvSpPr>
          <p:cNvPr id="3" name="מציין מיקום תוכן 2">
            <a:extLst>
              <a:ext uri="{FF2B5EF4-FFF2-40B4-BE49-F238E27FC236}">
                <a16:creationId xmlns:a16="http://schemas.microsoft.com/office/drawing/2014/main" id="{C6B0EB42-D648-FA3E-5C36-ED7C6672C492}"/>
              </a:ext>
            </a:extLst>
          </p:cNvPr>
          <p:cNvSpPr>
            <a:spLocks noGrp="1"/>
          </p:cNvSpPr>
          <p:nvPr>
            <p:ph idx="1"/>
          </p:nvPr>
        </p:nvSpPr>
        <p:spPr/>
        <p:txBody>
          <a:bodyPr/>
          <a:lstStyle/>
          <a:p>
            <a:pPr marL="0" indent="0" algn="l">
              <a:buNone/>
            </a:pPr>
            <a:r>
              <a:rPr lang="en-US" dirty="0"/>
              <a:t>so to solve the problem we had to:</a:t>
            </a:r>
          </a:p>
          <a:p>
            <a:pPr marL="0" indent="0" algn="l">
              <a:buNone/>
            </a:pPr>
            <a:r>
              <a:rPr lang="en-US" b="1" dirty="0"/>
              <a:t>change Duty Cycle Calculation</a:t>
            </a:r>
            <a:r>
              <a:rPr lang="en-US" dirty="0"/>
              <a:t>:</a:t>
            </a:r>
          </a:p>
          <a:p>
            <a:pPr marL="0" indent="0" algn="l">
              <a:buNone/>
            </a:pPr>
            <a:r>
              <a:rPr lang="en-US" dirty="0"/>
              <a:t>Verifying the duty cycle calculation in our control is appropriately calculated to achieve the desired output voltage.</a:t>
            </a:r>
          </a:p>
          <a:p>
            <a:pPr marL="0" indent="0" algn="l">
              <a:buNone/>
            </a:pPr>
            <a:endParaRPr lang="en-US" dirty="0"/>
          </a:p>
          <a:p>
            <a:pPr marL="0" indent="0" algn="l">
              <a:buNone/>
            </a:pPr>
            <a:r>
              <a:rPr lang="en-US" b="1" dirty="0"/>
              <a:t>Inductor and Capacitor Values</a:t>
            </a:r>
            <a:r>
              <a:rPr lang="en-US" dirty="0"/>
              <a:t>:</a:t>
            </a:r>
          </a:p>
          <a:p>
            <a:pPr marL="0" indent="0" algn="l">
              <a:buNone/>
            </a:pPr>
            <a:r>
              <a:rPr lang="en-US" dirty="0"/>
              <a:t>Confirm that the inductor and capacitor values in the boost converter circuit align with the intended design. </a:t>
            </a:r>
            <a:endParaRPr lang="he-IL" dirty="0"/>
          </a:p>
        </p:txBody>
      </p:sp>
    </p:spTree>
    <p:extLst>
      <p:ext uri="{BB962C8B-B14F-4D97-AF65-F5344CB8AC3E}">
        <p14:creationId xmlns:p14="http://schemas.microsoft.com/office/powerpoint/2010/main" val="147311619"/>
      </p:ext>
    </p:extLst>
  </p:cSld>
  <p:clrMapOvr>
    <a:masterClrMapping/>
  </p:clrMapOvr>
  <p:transition spd="slow">
    <p:wheel spokes="1"/>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4FAACB1-6993-B64A-F301-C823D599AEAC}"/>
              </a:ext>
            </a:extLst>
          </p:cNvPr>
          <p:cNvSpPr>
            <a:spLocks noGrp="1"/>
          </p:cNvSpPr>
          <p:nvPr>
            <p:ph type="title"/>
          </p:nvPr>
        </p:nvSpPr>
        <p:spPr/>
        <p:txBody>
          <a:bodyPr/>
          <a:lstStyle/>
          <a:p>
            <a:pPr algn="l"/>
            <a:r>
              <a:rPr lang="en-US" dirty="0"/>
              <a:t>Changes we made in the circuit</a:t>
            </a:r>
            <a:endParaRPr lang="he-IL" dirty="0"/>
          </a:p>
        </p:txBody>
      </p:sp>
      <p:graphicFrame>
        <p:nvGraphicFramePr>
          <p:cNvPr id="7" name="מציין מיקום תוכן 2">
            <a:extLst>
              <a:ext uri="{FF2B5EF4-FFF2-40B4-BE49-F238E27FC236}">
                <a16:creationId xmlns:a16="http://schemas.microsoft.com/office/drawing/2014/main" id="{4C161497-DAE7-F48A-FF64-75589F2602E7}"/>
              </a:ext>
            </a:extLst>
          </p:cNvPr>
          <p:cNvGraphicFramePr>
            <a:graphicFrameLocks noGrp="1"/>
          </p:cNvGraphicFramePr>
          <p:nvPr>
            <p:ph idx="1"/>
            <p:extLst>
              <p:ext uri="{D42A27DB-BD31-4B8C-83A1-F6EECF244321}">
                <p14:modId xmlns:p14="http://schemas.microsoft.com/office/powerpoint/2010/main" val="139947142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98810884"/>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46708FAB-3898-47A9-B05A-AB9ECBD9E7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C804305E-A0E6-A13D-7F7E-44EFACD017B8}"/>
              </a:ext>
            </a:extLst>
          </p:cNvPr>
          <p:cNvSpPr>
            <a:spLocks noGrp="1"/>
          </p:cNvSpPr>
          <p:nvPr>
            <p:ph type="title"/>
          </p:nvPr>
        </p:nvSpPr>
        <p:spPr>
          <a:xfrm>
            <a:off x="1136398" y="457201"/>
            <a:ext cx="10117810" cy="1150470"/>
          </a:xfrm>
        </p:spPr>
        <p:txBody>
          <a:bodyPr anchor="b">
            <a:normAutofit/>
          </a:bodyPr>
          <a:lstStyle/>
          <a:p>
            <a:pPr algn="l"/>
            <a:r>
              <a:rPr lang="en-US" sz="4000" dirty="0"/>
              <a:t>Why </a:t>
            </a:r>
            <a:r>
              <a:rPr lang="en-US" sz="4000" dirty="0" err="1"/>
              <a:t>GaN</a:t>
            </a:r>
            <a:r>
              <a:rPr lang="en-US" sz="4000" dirty="0"/>
              <a:t> transistors?</a:t>
            </a:r>
            <a:endParaRPr lang="he-IL" sz="4000" dirty="0"/>
          </a:p>
        </p:txBody>
      </p:sp>
      <p:sp>
        <p:nvSpPr>
          <p:cNvPr id="3" name="מציין מיקום תוכן 2">
            <a:extLst>
              <a:ext uri="{FF2B5EF4-FFF2-40B4-BE49-F238E27FC236}">
                <a16:creationId xmlns:a16="http://schemas.microsoft.com/office/drawing/2014/main" id="{8EBDAAC5-99E1-C04E-ADD0-8CEB6BCACC87}"/>
              </a:ext>
            </a:extLst>
          </p:cNvPr>
          <p:cNvSpPr>
            <a:spLocks noGrp="1"/>
          </p:cNvSpPr>
          <p:nvPr>
            <p:ph idx="1"/>
          </p:nvPr>
        </p:nvSpPr>
        <p:spPr>
          <a:xfrm>
            <a:off x="1150286" y="1980775"/>
            <a:ext cx="6001836" cy="3632824"/>
          </a:xfrm>
        </p:spPr>
        <p:txBody>
          <a:bodyPr anchor="t">
            <a:normAutofit/>
          </a:bodyPr>
          <a:lstStyle/>
          <a:p>
            <a:pPr marL="0" indent="0" algn="l">
              <a:buNone/>
            </a:pPr>
            <a:r>
              <a:rPr lang="en-US" sz="2400" dirty="0" err="1"/>
              <a:t>GaN</a:t>
            </a:r>
            <a:r>
              <a:rPr lang="en-US" sz="2400" dirty="0"/>
              <a:t> transistors offer:</a:t>
            </a:r>
          </a:p>
          <a:p>
            <a:pPr marL="0" indent="0" algn="l">
              <a:buNone/>
            </a:pPr>
            <a:r>
              <a:rPr lang="en-US" sz="2400" dirty="0"/>
              <a:t>faster switching, lower resistance, and higher power density compared to traditional silicon transistors. </a:t>
            </a:r>
          </a:p>
          <a:p>
            <a:pPr marL="0" indent="0" algn="l">
              <a:buNone/>
            </a:pPr>
            <a:r>
              <a:rPr lang="en-US" sz="2400" dirty="0"/>
              <a:t>They result in more efficient and compact power systems with reduced heat dissipation and are well-suited for high-frequency applications, making them ideal for various power electronics applications.</a:t>
            </a:r>
            <a:endParaRPr lang="he-IL" sz="2400" dirty="0"/>
          </a:p>
        </p:txBody>
      </p:sp>
      <p:pic>
        <p:nvPicPr>
          <p:cNvPr id="7" name="תמונה 6" descr="תמונה שמכילה טקסט, חשמל, כרטיס זכרון&#10;&#10;התיאור נוצר באופן אוטומטי">
            <a:extLst>
              <a:ext uri="{FF2B5EF4-FFF2-40B4-BE49-F238E27FC236}">
                <a16:creationId xmlns:a16="http://schemas.microsoft.com/office/drawing/2014/main" id="{A94B7CE5-7812-C6AD-A666-0A125E90FE37}"/>
              </a:ext>
            </a:extLst>
          </p:cNvPr>
          <p:cNvPicPr>
            <a:picLocks noChangeAspect="1"/>
          </p:cNvPicPr>
          <p:nvPr/>
        </p:nvPicPr>
        <p:blipFill rotWithShape="1">
          <a:blip r:embed="rId2">
            <a:extLst>
              <a:ext uri="{28A0092B-C50C-407E-A947-70E740481C1C}">
                <a14:useLocalDpi xmlns:a14="http://schemas.microsoft.com/office/drawing/2010/main" val="0"/>
              </a:ext>
            </a:extLst>
          </a:blip>
          <a:srcRect r="4541" b="-5"/>
          <a:stretch/>
        </p:blipFill>
        <p:spPr>
          <a:xfrm>
            <a:off x="7646838" y="1980775"/>
            <a:ext cx="3748858" cy="3632824"/>
          </a:xfrm>
          <a:prstGeom prst="rect">
            <a:avLst/>
          </a:prstGeom>
        </p:spPr>
      </p:pic>
      <p:sp>
        <p:nvSpPr>
          <p:cNvPr id="63" name="Rectangle 62">
            <a:extLst>
              <a:ext uri="{FF2B5EF4-FFF2-40B4-BE49-F238E27FC236}">
                <a16:creationId xmlns:a16="http://schemas.microsoft.com/office/drawing/2014/main" id="{2E438CA0-CB4D-4C94-8C39-9C7FC9BBE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1962"/>
            <a:ext cx="12191998" cy="461774"/>
          </a:xfrm>
          <a:prstGeom prst="rect">
            <a:avLst/>
          </a:prstGeom>
          <a:gradFill>
            <a:gsLst>
              <a:gs pos="0">
                <a:srgbClr val="000000"/>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6B2C05E3-84E7-4957-95EF-B471CBF71C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1962"/>
            <a:ext cx="4076698" cy="464399"/>
          </a:xfrm>
          <a:prstGeom prst="rect">
            <a:avLst/>
          </a:prstGeom>
          <a:gradFill>
            <a:gsLst>
              <a:gs pos="0">
                <a:srgbClr val="000000">
                  <a:alpha val="46000"/>
                </a:srgbClr>
              </a:gs>
              <a:gs pos="99000">
                <a:schemeClr val="accent1"/>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326336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19FC8EE-5059-DC98-814C-5A5E29CDFCAB}"/>
              </a:ext>
            </a:extLst>
          </p:cNvPr>
          <p:cNvSpPr>
            <a:spLocks noGrp="1"/>
          </p:cNvSpPr>
          <p:nvPr>
            <p:ph type="title"/>
          </p:nvPr>
        </p:nvSpPr>
        <p:spPr/>
        <p:txBody>
          <a:bodyPr/>
          <a:lstStyle/>
          <a:p>
            <a:pPr algn="l"/>
            <a:r>
              <a:rPr lang="en-US" dirty="0"/>
              <a:t>Modified boost converter circuit</a:t>
            </a:r>
            <a:endParaRPr lang="he-IL" dirty="0"/>
          </a:p>
        </p:txBody>
      </p:sp>
      <p:pic>
        <p:nvPicPr>
          <p:cNvPr id="9" name="מציין מיקום תוכן 8" descr="תמונה שמכילה טקסט, תצוגה, צילום מסך, מספר&#10;&#10;התיאור נוצר באופן אוטומטי">
            <a:extLst>
              <a:ext uri="{FF2B5EF4-FFF2-40B4-BE49-F238E27FC236}">
                <a16:creationId xmlns:a16="http://schemas.microsoft.com/office/drawing/2014/main" id="{3EEB89B5-445C-BE49-555B-64D4512E666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4828" t="11642" r="14632" b="7134"/>
          <a:stretch/>
        </p:blipFill>
        <p:spPr>
          <a:xfrm>
            <a:off x="523983" y="1438381"/>
            <a:ext cx="11668017" cy="5419619"/>
          </a:xfrm>
        </p:spPr>
      </p:pic>
    </p:spTree>
    <p:extLst>
      <p:ext uri="{BB962C8B-B14F-4D97-AF65-F5344CB8AC3E}">
        <p14:creationId xmlns:p14="http://schemas.microsoft.com/office/powerpoint/2010/main" val="1472417123"/>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442092C-98BD-6E9D-BB96-E28ACA8D3FAE}"/>
              </a:ext>
            </a:extLst>
          </p:cNvPr>
          <p:cNvSpPr>
            <a:spLocks noGrp="1"/>
          </p:cNvSpPr>
          <p:nvPr>
            <p:ph type="title"/>
          </p:nvPr>
        </p:nvSpPr>
        <p:spPr/>
        <p:txBody>
          <a:bodyPr/>
          <a:lstStyle/>
          <a:p>
            <a:pPr algn="l"/>
            <a:r>
              <a:rPr lang="en-US" dirty="0"/>
              <a:t>Modified circuit output voltage simulation</a:t>
            </a:r>
            <a:endParaRPr lang="he-IL" dirty="0"/>
          </a:p>
        </p:txBody>
      </p:sp>
      <p:pic>
        <p:nvPicPr>
          <p:cNvPr id="5" name="מציין מיקום תוכן 4" descr="תמונה שמכילה טקסט, קו, עלילה, מקביל&#10;&#10;התיאור נוצר באופן אוטומטי">
            <a:extLst>
              <a:ext uri="{FF2B5EF4-FFF2-40B4-BE49-F238E27FC236}">
                <a16:creationId xmlns:a16="http://schemas.microsoft.com/office/drawing/2014/main" id="{307336DF-2A0B-6ADD-695E-50CF212440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1" y="1417834"/>
            <a:ext cx="10515600" cy="5440166"/>
          </a:xfrm>
        </p:spPr>
      </p:pic>
    </p:spTree>
    <p:extLst>
      <p:ext uri="{BB962C8B-B14F-4D97-AF65-F5344CB8AC3E}">
        <p14:creationId xmlns:p14="http://schemas.microsoft.com/office/powerpoint/2010/main" val="36753113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704D6FC-6F23-36C8-59B1-B1BF144C327C}"/>
              </a:ext>
            </a:extLst>
          </p:cNvPr>
          <p:cNvSpPr>
            <a:spLocks noGrp="1"/>
          </p:cNvSpPr>
          <p:nvPr>
            <p:ph type="title"/>
          </p:nvPr>
        </p:nvSpPr>
        <p:spPr/>
        <p:txBody>
          <a:bodyPr/>
          <a:lstStyle/>
          <a:p>
            <a:pPr algn="l"/>
            <a:r>
              <a:rPr lang="en-US" dirty="0"/>
              <a:t>Modified circuit: efficiency 85%</a:t>
            </a:r>
            <a:endParaRPr lang="he-IL" dirty="0"/>
          </a:p>
        </p:txBody>
      </p:sp>
      <p:pic>
        <p:nvPicPr>
          <p:cNvPr id="5" name="מציין מיקום תוכן 4" descr="תמונה שמכילה טקסט, קו, צילום מסך, עלילה&#10;&#10;התיאור נוצר באופן אוטומטי">
            <a:extLst>
              <a:ext uri="{FF2B5EF4-FFF2-40B4-BE49-F238E27FC236}">
                <a16:creationId xmlns:a16="http://schemas.microsoft.com/office/drawing/2014/main" id="{FB250B44-9D93-D939-8DFB-A7FE258A41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1150" y="1534225"/>
            <a:ext cx="10617200" cy="5219700"/>
          </a:xfrm>
        </p:spPr>
      </p:pic>
    </p:spTree>
    <p:extLst>
      <p:ext uri="{BB962C8B-B14F-4D97-AF65-F5344CB8AC3E}">
        <p14:creationId xmlns:p14="http://schemas.microsoft.com/office/powerpoint/2010/main" val="29065686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CBA275D-1C28-29B6-2197-CF82BD33C237}"/>
              </a:ext>
            </a:extLst>
          </p:cNvPr>
          <p:cNvSpPr>
            <a:spLocks noGrp="1"/>
          </p:cNvSpPr>
          <p:nvPr>
            <p:ph type="title"/>
          </p:nvPr>
        </p:nvSpPr>
        <p:spPr/>
        <p:txBody>
          <a:bodyPr/>
          <a:lstStyle/>
          <a:p>
            <a:pPr algn="l"/>
            <a:r>
              <a:rPr lang="en-US" dirty="0"/>
              <a:t>Solving problems: spikes</a:t>
            </a:r>
            <a:endParaRPr lang="he-IL" dirty="0"/>
          </a:p>
        </p:txBody>
      </p:sp>
      <p:pic>
        <p:nvPicPr>
          <p:cNvPr id="5" name="מציין מיקום תוכן 4" descr="תמונה שמכילה טקסט, עלילה, קו, צילום מסך&#10;&#10;התיאור נוצר באופן אוטומטי">
            <a:extLst>
              <a:ext uri="{FF2B5EF4-FFF2-40B4-BE49-F238E27FC236}">
                <a16:creationId xmlns:a16="http://schemas.microsoft.com/office/drawing/2014/main" id="{9A4B16A1-A22D-1E4E-D8AC-C65705DBD89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772" y="1424874"/>
            <a:ext cx="5454502" cy="4351338"/>
          </a:xfrm>
        </p:spPr>
      </p:pic>
      <p:pic>
        <p:nvPicPr>
          <p:cNvPr id="7" name="תמונה 6">
            <a:extLst>
              <a:ext uri="{FF2B5EF4-FFF2-40B4-BE49-F238E27FC236}">
                <a16:creationId xmlns:a16="http://schemas.microsoft.com/office/drawing/2014/main" id="{44F64CCA-6C2D-741F-A582-1A10BA7706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2702" y="1424874"/>
            <a:ext cx="5454502" cy="4351338"/>
          </a:xfrm>
          <a:prstGeom prst="rect">
            <a:avLst/>
          </a:prstGeom>
        </p:spPr>
      </p:pic>
    </p:spTree>
    <p:extLst>
      <p:ext uri="{BB962C8B-B14F-4D97-AF65-F5344CB8AC3E}">
        <p14:creationId xmlns:p14="http://schemas.microsoft.com/office/powerpoint/2010/main" val="34617609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6935E04-0DF3-BBE8-7BA8-4AC958AF7E8F}"/>
              </a:ext>
            </a:extLst>
          </p:cNvPr>
          <p:cNvSpPr>
            <a:spLocks noGrp="1"/>
          </p:cNvSpPr>
          <p:nvPr>
            <p:ph type="title"/>
          </p:nvPr>
        </p:nvSpPr>
        <p:spPr/>
        <p:txBody>
          <a:bodyPr/>
          <a:lstStyle/>
          <a:p>
            <a:pPr algn="l"/>
            <a:r>
              <a:rPr lang="en-US" dirty="0" err="1"/>
              <a:t>Orcad</a:t>
            </a:r>
            <a:r>
              <a:rPr lang="en-US" dirty="0"/>
              <a:t> capture full schematic</a:t>
            </a:r>
            <a:endParaRPr lang="he-IL" dirty="0"/>
          </a:p>
        </p:txBody>
      </p:sp>
      <p:pic>
        <p:nvPicPr>
          <p:cNvPr id="5" name="מציין מיקום תוכן 4" descr="תמונה שמכילה טקסט, צילום מסך, תרשים, תוכנה&#10;&#10;התיאור נוצר באופן אוטומטי">
            <a:extLst>
              <a:ext uri="{FF2B5EF4-FFF2-40B4-BE49-F238E27FC236}">
                <a16:creationId xmlns:a16="http://schemas.microsoft.com/office/drawing/2014/main" id="{0F55C77F-001E-9966-400D-F0B7C9E4848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857" t="10734" r="15546" b="7061"/>
          <a:stretch/>
        </p:blipFill>
        <p:spPr>
          <a:xfrm>
            <a:off x="531626" y="1286542"/>
            <a:ext cx="11355572" cy="5560828"/>
          </a:xfrm>
        </p:spPr>
      </p:pic>
    </p:spTree>
    <p:extLst>
      <p:ext uri="{BB962C8B-B14F-4D97-AF65-F5344CB8AC3E}">
        <p14:creationId xmlns:p14="http://schemas.microsoft.com/office/powerpoint/2010/main" val="30397787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1EC6981-B0E4-25E5-B70F-E06D1D5529B8}"/>
              </a:ext>
            </a:extLst>
          </p:cNvPr>
          <p:cNvSpPr>
            <a:spLocks noGrp="1"/>
          </p:cNvSpPr>
          <p:nvPr>
            <p:ph type="title"/>
          </p:nvPr>
        </p:nvSpPr>
        <p:spPr>
          <a:xfrm>
            <a:off x="710609" y="218727"/>
            <a:ext cx="10515600" cy="1325563"/>
          </a:xfrm>
        </p:spPr>
        <p:txBody>
          <a:bodyPr/>
          <a:lstStyle/>
          <a:p>
            <a:pPr algn="l"/>
            <a:r>
              <a:rPr lang="en-US" dirty="0" err="1"/>
              <a:t>Orcad</a:t>
            </a:r>
            <a:r>
              <a:rPr lang="en-US" dirty="0"/>
              <a:t> simulation: current during first inductor </a:t>
            </a:r>
            <a:endParaRPr lang="he-IL" dirty="0"/>
          </a:p>
        </p:txBody>
      </p:sp>
      <p:pic>
        <p:nvPicPr>
          <p:cNvPr id="5" name="מציין מיקום תוכן 4" descr="תמונה שמכילה טקסט, צילום מסך, עלילה, קו&#10;&#10;התיאור נוצר באופן אוטומטי">
            <a:extLst>
              <a:ext uri="{FF2B5EF4-FFF2-40B4-BE49-F238E27FC236}">
                <a16:creationId xmlns:a16="http://schemas.microsoft.com/office/drawing/2014/main" id="{7F9CB495-DB2F-823E-5E09-B3661AE8300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7654" t="15466" r="11836" b="5853"/>
          <a:stretch/>
        </p:blipFill>
        <p:spPr>
          <a:xfrm>
            <a:off x="74429" y="1544290"/>
            <a:ext cx="12117572" cy="5313709"/>
          </a:xfrm>
        </p:spPr>
      </p:pic>
    </p:spTree>
    <p:extLst>
      <p:ext uri="{BB962C8B-B14F-4D97-AF65-F5344CB8AC3E}">
        <p14:creationId xmlns:p14="http://schemas.microsoft.com/office/powerpoint/2010/main" val="18641081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25CCEAD-7DEC-5119-F9C1-E39CC24A52AD}"/>
              </a:ext>
            </a:extLst>
          </p:cNvPr>
          <p:cNvSpPr>
            <a:spLocks noGrp="1"/>
          </p:cNvSpPr>
          <p:nvPr>
            <p:ph type="title"/>
          </p:nvPr>
        </p:nvSpPr>
        <p:spPr>
          <a:xfrm>
            <a:off x="423530" y="173739"/>
            <a:ext cx="10515600" cy="1325563"/>
          </a:xfrm>
        </p:spPr>
        <p:txBody>
          <a:bodyPr/>
          <a:lstStyle/>
          <a:p>
            <a:pPr algn="l"/>
            <a:r>
              <a:rPr lang="en-US" dirty="0" err="1"/>
              <a:t>Orcad</a:t>
            </a:r>
            <a:r>
              <a:rPr lang="en-US" dirty="0"/>
              <a:t> capture: output voltage simulation </a:t>
            </a:r>
            <a:endParaRPr lang="he-IL" dirty="0"/>
          </a:p>
        </p:txBody>
      </p:sp>
      <p:pic>
        <p:nvPicPr>
          <p:cNvPr id="5" name="מציין מיקום תוכן 4" descr="תמונה שמכילה טקסט, צילום מסך, תוכנה, מספר&#10;&#10;התיאור נוצר באופן אוטומטי">
            <a:extLst>
              <a:ext uri="{FF2B5EF4-FFF2-40B4-BE49-F238E27FC236}">
                <a16:creationId xmlns:a16="http://schemas.microsoft.com/office/drawing/2014/main" id="{D4479794-37DB-A008-82EC-E21B8560F51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0403" t="16200" r="16783" b="13182"/>
          <a:stretch/>
        </p:blipFill>
        <p:spPr>
          <a:xfrm>
            <a:off x="0" y="1371601"/>
            <a:ext cx="12191999" cy="5486400"/>
          </a:xfrm>
        </p:spPr>
      </p:pic>
    </p:spTree>
    <p:extLst>
      <p:ext uri="{BB962C8B-B14F-4D97-AF65-F5344CB8AC3E}">
        <p14:creationId xmlns:p14="http://schemas.microsoft.com/office/powerpoint/2010/main" val="306462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תמונה שמכילה רשת, קורי עכביש, עכביש&#10;&#10;התיאור נוצר באופן אוטומטי">
            <a:extLst>
              <a:ext uri="{FF2B5EF4-FFF2-40B4-BE49-F238E27FC236}">
                <a16:creationId xmlns:a16="http://schemas.microsoft.com/office/drawing/2014/main" id="{75855BDF-3563-E7DD-1EB7-32509DD9C6FF}"/>
              </a:ext>
            </a:extLst>
          </p:cNvPr>
          <p:cNvPicPr>
            <a:picLocks noChangeAspect="1"/>
          </p:cNvPicPr>
          <p:nvPr/>
        </p:nvPicPr>
        <p:blipFill rotWithShape="1">
          <a:blip r:embed="rId2">
            <a:alphaModFix amt="35000"/>
          </a:blip>
          <a:srcRect t="6957" b="2682"/>
          <a:stretch/>
        </p:blipFill>
        <p:spPr>
          <a:xfrm>
            <a:off x="20" y="10"/>
            <a:ext cx="12191979" cy="6857990"/>
          </a:xfrm>
          <a:prstGeom prst="rect">
            <a:avLst/>
          </a:prstGeom>
        </p:spPr>
      </p:pic>
      <p:sp>
        <p:nvSpPr>
          <p:cNvPr id="2" name="כותרת 1">
            <a:extLst>
              <a:ext uri="{FF2B5EF4-FFF2-40B4-BE49-F238E27FC236}">
                <a16:creationId xmlns:a16="http://schemas.microsoft.com/office/drawing/2014/main" id="{6D02F0E3-2B29-D268-E002-FDE4BACDCBA4}"/>
              </a:ext>
            </a:extLst>
          </p:cNvPr>
          <p:cNvSpPr>
            <a:spLocks noGrp="1"/>
          </p:cNvSpPr>
          <p:nvPr>
            <p:ph type="title"/>
          </p:nvPr>
        </p:nvSpPr>
        <p:spPr>
          <a:xfrm>
            <a:off x="838200" y="365125"/>
            <a:ext cx="10515600" cy="1325563"/>
          </a:xfrm>
        </p:spPr>
        <p:txBody>
          <a:bodyPr>
            <a:normAutofit/>
          </a:bodyPr>
          <a:lstStyle/>
          <a:p>
            <a:r>
              <a:rPr lang="en-US" dirty="0">
                <a:solidFill>
                  <a:srgbClr val="FFFFFF"/>
                </a:solidFill>
              </a:rPr>
              <a:t>	Commencing the first stage of the Project</a:t>
            </a:r>
            <a:endParaRPr lang="he-IL" dirty="0">
              <a:solidFill>
                <a:srgbClr val="FFFFFF"/>
              </a:solidFill>
            </a:endParaRPr>
          </a:p>
        </p:txBody>
      </p:sp>
      <p:sp>
        <p:nvSpPr>
          <p:cNvPr id="3" name="מציין מיקום תוכן 2">
            <a:extLst>
              <a:ext uri="{FF2B5EF4-FFF2-40B4-BE49-F238E27FC236}">
                <a16:creationId xmlns:a16="http://schemas.microsoft.com/office/drawing/2014/main" id="{43725685-93A3-6341-C742-690AB52CDB90}"/>
              </a:ext>
            </a:extLst>
          </p:cNvPr>
          <p:cNvSpPr>
            <a:spLocks noGrp="1"/>
          </p:cNvSpPr>
          <p:nvPr>
            <p:ph idx="1"/>
          </p:nvPr>
        </p:nvSpPr>
        <p:spPr>
          <a:xfrm>
            <a:off x="838200" y="1825625"/>
            <a:ext cx="10515600" cy="4351338"/>
          </a:xfrm>
        </p:spPr>
        <p:txBody>
          <a:bodyPr>
            <a:normAutofit/>
          </a:bodyPr>
          <a:lstStyle/>
          <a:p>
            <a:pPr marL="0" indent="0" algn="l">
              <a:buNone/>
            </a:pPr>
            <a:r>
              <a:rPr lang="en-US" sz="2000" kern="100" dirty="0">
                <a:solidFill>
                  <a:srgbClr val="FFFFFF"/>
                </a:solidFill>
                <a:effectLst/>
                <a:latin typeface="Aptos" panose="020B0004020202020204" pitchFamily="34" charset="0"/>
                <a:ea typeface="Aptos" panose="020B0004020202020204" pitchFamily="34" charset="0"/>
                <a:cs typeface="Arial" panose="020B0604020202020204" pitchFamily="34" charset="0"/>
              </a:rPr>
              <a:t>We will venture into the realm of Boost Converters, not merely to understand, but to elevate. Our focus shifts to an enhanced iteration: an augmented Boost Converter designed for unparalleled efficiency and voltage gain.</a:t>
            </a:r>
          </a:p>
          <a:p>
            <a:pPr marL="0" indent="0" algn="l">
              <a:buNone/>
            </a:pPr>
            <a:endParaRPr lang="en-US" sz="2000" kern="100" dirty="0">
              <a:solidFill>
                <a:srgbClr val="FFFFFF"/>
              </a:solidFill>
              <a:effectLst/>
              <a:latin typeface="Aptos" panose="020B0004020202020204" pitchFamily="34" charset="0"/>
              <a:ea typeface="Aptos" panose="020B0004020202020204" pitchFamily="34" charset="0"/>
              <a:cs typeface="Arial" panose="020B0604020202020204" pitchFamily="34" charset="0"/>
            </a:endParaRPr>
          </a:p>
        </p:txBody>
      </p:sp>
      <p:pic>
        <p:nvPicPr>
          <p:cNvPr id="7" name="Picture 6" descr="Text&#10;&#10;Description automatically generated">
            <a:extLst>
              <a:ext uri="{FF2B5EF4-FFF2-40B4-BE49-F238E27FC236}">
                <a16:creationId xmlns:a16="http://schemas.microsoft.com/office/drawing/2014/main" id="{D3D888D8-5F7C-827A-EEC6-127E4A2DC9E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48875" y="-63649"/>
            <a:ext cx="2258318" cy="914697"/>
          </a:xfrm>
          <a:prstGeom prst="rect">
            <a:avLst/>
          </a:prstGeom>
        </p:spPr>
      </p:pic>
    </p:spTree>
    <p:extLst>
      <p:ext uri="{BB962C8B-B14F-4D97-AF65-F5344CB8AC3E}">
        <p14:creationId xmlns:p14="http://schemas.microsoft.com/office/powerpoint/2010/main" val="1014260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3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3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3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1591D35F-ACA0-AD31-71E2-9CB22CE320B7}"/>
              </a:ext>
            </a:extLst>
          </p:cNvPr>
          <p:cNvSpPr>
            <a:spLocks noGrp="1"/>
          </p:cNvSpPr>
          <p:nvPr>
            <p:ph type="title"/>
          </p:nvPr>
        </p:nvSpPr>
        <p:spPr>
          <a:xfrm>
            <a:off x="699713" y="248038"/>
            <a:ext cx="7063721" cy="1159200"/>
          </a:xfrm>
        </p:spPr>
        <p:txBody>
          <a:bodyPr vert="horz" lIns="91440" tIns="45720" rIns="91440" bIns="45720" rtlCol="0" anchor="ctr">
            <a:normAutofit/>
          </a:bodyPr>
          <a:lstStyle/>
          <a:p>
            <a:pPr algn="l" rtl="0"/>
            <a:r>
              <a:rPr lang="en-US" sz="4000" kern="1200">
                <a:solidFill>
                  <a:srgbClr val="FFFFFF"/>
                </a:solidFill>
                <a:latin typeface="+mj-lt"/>
                <a:ea typeface="+mj-ea"/>
                <a:cs typeface="+mj-cs"/>
              </a:rPr>
              <a:t>BOM- bill of materials</a:t>
            </a:r>
          </a:p>
        </p:txBody>
      </p:sp>
      <p:graphicFrame>
        <p:nvGraphicFramePr>
          <p:cNvPr id="7" name="מציין מיקום תוכן 6">
            <a:extLst>
              <a:ext uri="{FF2B5EF4-FFF2-40B4-BE49-F238E27FC236}">
                <a16:creationId xmlns:a16="http://schemas.microsoft.com/office/drawing/2014/main" id="{FE335CC8-A7FA-E1E4-5B48-867CBA86B47A}"/>
              </a:ext>
            </a:extLst>
          </p:cNvPr>
          <p:cNvGraphicFramePr>
            <a:graphicFrameLocks noGrp="1"/>
          </p:cNvGraphicFramePr>
          <p:nvPr>
            <p:ph idx="1"/>
            <p:extLst>
              <p:ext uri="{D42A27DB-BD31-4B8C-83A1-F6EECF244321}">
                <p14:modId xmlns:p14="http://schemas.microsoft.com/office/powerpoint/2010/main" val="4227486073"/>
              </p:ext>
            </p:extLst>
          </p:nvPr>
        </p:nvGraphicFramePr>
        <p:xfrm>
          <a:off x="432223" y="2111168"/>
          <a:ext cx="11327551" cy="4162410"/>
        </p:xfrm>
        <a:graphic>
          <a:graphicData uri="http://schemas.openxmlformats.org/drawingml/2006/table">
            <a:tbl>
              <a:tblPr rtl="1" firstRow="1" bandRow="1">
                <a:tableStyleId>{5C22544A-7EE6-4342-B048-85BDC9FD1C3A}</a:tableStyleId>
              </a:tblPr>
              <a:tblGrid>
                <a:gridCol w="3604362">
                  <a:extLst>
                    <a:ext uri="{9D8B030D-6E8A-4147-A177-3AD203B41FA5}">
                      <a16:colId xmlns:a16="http://schemas.microsoft.com/office/drawing/2014/main" val="2978197101"/>
                    </a:ext>
                  </a:extLst>
                </a:gridCol>
                <a:gridCol w="3048465">
                  <a:extLst>
                    <a:ext uri="{9D8B030D-6E8A-4147-A177-3AD203B41FA5}">
                      <a16:colId xmlns:a16="http://schemas.microsoft.com/office/drawing/2014/main" val="4194351859"/>
                    </a:ext>
                  </a:extLst>
                </a:gridCol>
                <a:gridCol w="1400663">
                  <a:extLst>
                    <a:ext uri="{9D8B030D-6E8A-4147-A177-3AD203B41FA5}">
                      <a16:colId xmlns:a16="http://schemas.microsoft.com/office/drawing/2014/main" val="2196695116"/>
                    </a:ext>
                  </a:extLst>
                </a:gridCol>
                <a:gridCol w="2402908">
                  <a:extLst>
                    <a:ext uri="{9D8B030D-6E8A-4147-A177-3AD203B41FA5}">
                      <a16:colId xmlns:a16="http://schemas.microsoft.com/office/drawing/2014/main" val="2104087415"/>
                    </a:ext>
                  </a:extLst>
                </a:gridCol>
                <a:gridCol w="871153">
                  <a:extLst>
                    <a:ext uri="{9D8B030D-6E8A-4147-A177-3AD203B41FA5}">
                      <a16:colId xmlns:a16="http://schemas.microsoft.com/office/drawing/2014/main" val="2872190680"/>
                    </a:ext>
                  </a:extLst>
                </a:gridCol>
              </a:tblGrid>
              <a:tr h="297315">
                <a:tc>
                  <a:txBody>
                    <a:bodyPr/>
                    <a:lstStyle/>
                    <a:p>
                      <a:pPr algn="l" rtl="0" fontAlgn="b"/>
                      <a:r>
                        <a:rPr lang="en-US" sz="1600" u="none" strike="noStrike">
                          <a:effectLst/>
                        </a:rPr>
                        <a:t>PCB Footprint</a:t>
                      </a:r>
                      <a:endParaRPr lang="en-US" sz="1600" b="0" i="0" u="none" strike="noStrike">
                        <a:solidFill>
                          <a:srgbClr val="000000"/>
                        </a:solidFill>
                        <a:effectLst/>
                        <a:latin typeface="Arial" panose="020B0604020202020204" pitchFamily="34" charset="0"/>
                      </a:endParaRPr>
                    </a:p>
                  </a:txBody>
                  <a:tcPr marL="8966" marR="8966" marT="8966" marB="0" anchor="b"/>
                </a:tc>
                <a:tc>
                  <a:txBody>
                    <a:bodyPr/>
                    <a:lstStyle/>
                    <a:p>
                      <a:pPr algn="l" rtl="0" fontAlgn="b"/>
                      <a:r>
                        <a:rPr lang="en-US" sz="1600" u="none" strike="noStrike">
                          <a:effectLst/>
                        </a:rPr>
                        <a:t>Part NUMBER</a:t>
                      </a:r>
                      <a:endParaRPr lang="en-US" sz="1600" b="0" i="0" u="none" strike="noStrike">
                        <a:solidFill>
                          <a:srgbClr val="000000"/>
                        </a:solidFill>
                        <a:effectLst/>
                        <a:latin typeface="Arial" panose="020B0604020202020204" pitchFamily="34" charset="0"/>
                      </a:endParaRPr>
                    </a:p>
                  </a:txBody>
                  <a:tcPr marL="8966" marR="8966" marT="8966" marB="0" anchor="b"/>
                </a:tc>
                <a:tc>
                  <a:txBody>
                    <a:bodyPr/>
                    <a:lstStyle/>
                    <a:p>
                      <a:pPr algn="l" rtl="0" fontAlgn="b"/>
                      <a:r>
                        <a:rPr lang="en-US" sz="1600" u="none" strike="noStrike">
                          <a:effectLst/>
                        </a:rPr>
                        <a:t>Quantity</a:t>
                      </a:r>
                      <a:endParaRPr lang="en-US" sz="1600" b="0" i="0" u="none" strike="noStrike">
                        <a:solidFill>
                          <a:srgbClr val="000000"/>
                        </a:solidFill>
                        <a:effectLst/>
                        <a:latin typeface="Arial" panose="020B0604020202020204" pitchFamily="34" charset="0"/>
                      </a:endParaRPr>
                    </a:p>
                  </a:txBody>
                  <a:tcPr marL="8966" marR="8966" marT="8966" marB="0" anchor="b"/>
                </a:tc>
                <a:tc>
                  <a:txBody>
                    <a:bodyPr/>
                    <a:lstStyle/>
                    <a:p>
                      <a:pPr algn="l" rtl="0" fontAlgn="b"/>
                      <a:r>
                        <a:rPr lang="en-US" sz="1600" u="none" strike="noStrike">
                          <a:effectLst/>
                        </a:rPr>
                        <a:t>Reference</a:t>
                      </a:r>
                      <a:endParaRPr lang="en-US" sz="1600" b="0" i="0" u="none" strike="noStrike">
                        <a:solidFill>
                          <a:srgbClr val="000000"/>
                        </a:solidFill>
                        <a:effectLst/>
                        <a:latin typeface="Arial" panose="020B0604020202020204" pitchFamily="34" charset="0"/>
                      </a:endParaRPr>
                    </a:p>
                  </a:txBody>
                  <a:tcPr marL="8966" marR="8966" marT="8966" marB="0" anchor="b"/>
                </a:tc>
                <a:tc>
                  <a:txBody>
                    <a:bodyPr/>
                    <a:lstStyle/>
                    <a:p>
                      <a:pPr algn="l" rtl="0" fontAlgn="b"/>
                      <a:r>
                        <a:rPr lang="en-US" sz="1600" u="none" strike="noStrike">
                          <a:effectLst/>
                        </a:rPr>
                        <a:t>Item</a:t>
                      </a:r>
                      <a:endParaRPr lang="en-US" sz="1600" b="0" i="0" u="none" strike="noStrike">
                        <a:solidFill>
                          <a:srgbClr val="000000"/>
                        </a:solidFill>
                        <a:effectLst/>
                        <a:latin typeface="Arial" panose="020B0604020202020204" pitchFamily="34" charset="0"/>
                      </a:endParaRPr>
                    </a:p>
                  </a:txBody>
                  <a:tcPr marL="8966" marR="8966" marT="8966" marB="0" anchor="b"/>
                </a:tc>
                <a:extLst>
                  <a:ext uri="{0D108BD9-81ED-4DB2-BD59-A6C34878D82A}">
                    <a16:rowId xmlns:a16="http://schemas.microsoft.com/office/drawing/2014/main" val="1244533548"/>
                  </a:ext>
                </a:extLst>
              </a:tr>
              <a:tr h="297315">
                <a:tc>
                  <a:txBody>
                    <a:bodyPr/>
                    <a:lstStyle/>
                    <a:p>
                      <a:pPr algn="l" rtl="0" fontAlgn="b"/>
                      <a:r>
                        <a:rPr lang="en-US" sz="1600" u="none" strike="noStrike">
                          <a:effectLst/>
                        </a:rPr>
                        <a:t>CAPC3216X180N</a:t>
                      </a:r>
                      <a:endParaRPr lang="en-US" sz="1600" b="0" i="0" u="none" strike="noStrike">
                        <a:solidFill>
                          <a:srgbClr val="000000"/>
                        </a:solidFill>
                        <a:effectLst/>
                        <a:latin typeface="Arial" panose="020B0604020202020204" pitchFamily="34" charset="0"/>
                      </a:endParaRPr>
                    </a:p>
                  </a:txBody>
                  <a:tcPr marL="8966" marR="8966" marT="8966" marB="0" anchor="b"/>
                </a:tc>
                <a:tc>
                  <a:txBody>
                    <a:bodyPr/>
                    <a:lstStyle/>
                    <a:p>
                      <a:pPr algn="l" rtl="0" fontAlgn="b"/>
                      <a:r>
                        <a:rPr lang="en-US" sz="1600" u="none" strike="noStrike">
                          <a:effectLst/>
                        </a:rPr>
                        <a:t>CL31B105KCHNNNE</a:t>
                      </a:r>
                      <a:endParaRPr lang="en-US" sz="1600" b="0" i="0" u="none" strike="noStrike">
                        <a:solidFill>
                          <a:srgbClr val="000000"/>
                        </a:solidFill>
                        <a:effectLst/>
                        <a:latin typeface="Arial" panose="020B0604020202020204" pitchFamily="34" charset="0"/>
                      </a:endParaRPr>
                    </a:p>
                  </a:txBody>
                  <a:tcPr marL="8966" marR="8966" marT="8966" marB="0" anchor="b"/>
                </a:tc>
                <a:tc>
                  <a:txBody>
                    <a:bodyPr/>
                    <a:lstStyle/>
                    <a:p>
                      <a:pPr algn="r" rtl="0" fontAlgn="b"/>
                      <a:r>
                        <a:rPr lang="he-IL" sz="1600" u="none" strike="noStrike">
                          <a:effectLst/>
                        </a:rPr>
                        <a:t>2</a:t>
                      </a:r>
                      <a:endParaRPr lang="he-IL" sz="1600" b="0" i="0" u="none" strike="noStrike">
                        <a:solidFill>
                          <a:srgbClr val="000000"/>
                        </a:solidFill>
                        <a:effectLst/>
                        <a:latin typeface="Arial" panose="020B0604020202020204" pitchFamily="34" charset="0"/>
                      </a:endParaRPr>
                    </a:p>
                  </a:txBody>
                  <a:tcPr marL="8966" marR="8966" marT="8966" marB="0" anchor="b"/>
                </a:tc>
                <a:tc>
                  <a:txBody>
                    <a:bodyPr/>
                    <a:lstStyle/>
                    <a:p>
                      <a:pPr algn="l" rtl="0" fontAlgn="b"/>
                      <a:r>
                        <a:rPr lang="en-US" sz="1600" u="none" strike="noStrike">
                          <a:effectLst/>
                        </a:rPr>
                        <a:t>C1,C4</a:t>
                      </a:r>
                      <a:endParaRPr lang="en-US" sz="1600" b="0" i="0" u="none" strike="noStrike">
                        <a:solidFill>
                          <a:srgbClr val="000000"/>
                        </a:solidFill>
                        <a:effectLst/>
                        <a:latin typeface="Arial" panose="020B0604020202020204" pitchFamily="34" charset="0"/>
                      </a:endParaRPr>
                    </a:p>
                  </a:txBody>
                  <a:tcPr marL="8966" marR="8966" marT="8966" marB="0" anchor="b"/>
                </a:tc>
                <a:tc>
                  <a:txBody>
                    <a:bodyPr/>
                    <a:lstStyle/>
                    <a:p>
                      <a:pPr algn="r" rtl="0" fontAlgn="b"/>
                      <a:r>
                        <a:rPr lang="he-IL" sz="1600" u="none" strike="noStrike">
                          <a:effectLst/>
                        </a:rPr>
                        <a:t>1</a:t>
                      </a:r>
                      <a:endParaRPr lang="he-IL" sz="1600" b="0" i="0" u="none" strike="noStrike">
                        <a:solidFill>
                          <a:srgbClr val="000000"/>
                        </a:solidFill>
                        <a:effectLst/>
                        <a:latin typeface="Arial" panose="020B0604020202020204" pitchFamily="34" charset="0"/>
                      </a:endParaRPr>
                    </a:p>
                  </a:txBody>
                  <a:tcPr marL="8966" marR="8966" marT="8966" marB="0" anchor="b"/>
                </a:tc>
                <a:extLst>
                  <a:ext uri="{0D108BD9-81ED-4DB2-BD59-A6C34878D82A}">
                    <a16:rowId xmlns:a16="http://schemas.microsoft.com/office/drawing/2014/main" val="358317197"/>
                  </a:ext>
                </a:extLst>
              </a:tr>
              <a:tr h="297315">
                <a:tc>
                  <a:txBody>
                    <a:bodyPr/>
                    <a:lstStyle/>
                    <a:p>
                      <a:pPr algn="l" rtl="0" fontAlgn="b"/>
                      <a:r>
                        <a:rPr lang="en-US" sz="1600" u="none" strike="noStrike">
                          <a:effectLst/>
                        </a:rPr>
                        <a:t>CAPC1608X95N</a:t>
                      </a:r>
                      <a:endParaRPr lang="en-US" sz="1600" b="0" i="0" u="none" strike="noStrike">
                        <a:solidFill>
                          <a:srgbClr val="000000"/>
                        </a:solidFill>
                        <a:effectLst/>
                        <a:latin typeface="Arial" panose="020B0604020202020204" pitchFamily="34" charset="0"/>
                      </a:endParaRPr>
                    </a:p>
                  </a:txBody>
                  <a:tcPr marL="8966" marR="8966" marT="8966" marB="0" anchor="b"/>
                </a:tc>
                <a:tc>
                  <a:txBody>
                    <a:bodyPr/>
                    <a:lstStyle/>
                    <a:p>
                      <a:pPr algn="l" rtl="0" fontAlgn="b"/>
                      <a:r>
                        <a:rPr lang="en-US" sz="1600" u="none" strike="noStrike">
                          <a:effectLst/>
                        </a:rPr>
                        <a:t>0603B333K500CT</a:t>
                      </a:r>
                      <a:endParaRPr lang="en-US" sz="1600" b="0" i="0" u="none" strike="noStrike">
                        <a:solidFill>
                          <a:srgbClr val="000000"/>
                        </a:solidFill>
                        <a:effectLst/>
                        <a:latin typeface="Arial" panose="020B0604020202020204" pitchFamily="34" charset="0"/>
                      </a:endParaRPr>
                    </a:p>
                  </a:txBody>
                  <a:tcPr marL="8966" marR="8966" marT="8966" marB="0" anchor="b"/>
                </a:tc>
                <a:tc>
                  <a:txBody>
                    <a:bodyPr/>
                    <a:lstStyle/>
                    <a:p>
                      <a:pPr algn="r" rtl="0" fontAlgn="b"/>
                      <a:r>
                        <a:rPr lang="he-IL" sz="1600" u="none" strike="noStrike">
                          <a:effectLst/>
                        </a:rPr>
                        <a:t>1</a:t>
                      </a:r>
                      <a:endParaRPr lang="he-IL" sz="1600" b="0" i="0" u="none" strike="noStrike">
                        <a:solidFill>
                          <a:srgbClr val="000000"/>
                        </a:solidFill>
                        <a:effectLst/>
                        <a:latin typeface="Arial" panose="020B0604020202020204" pitchFamily="34" charset="0"/>
                      </a:endParaRPr>
                    </a:p>
                  </a:txBody>
                  <a:tcPr marL="8966" marR="8966" marT="8966" marB="0" anchor="b"/>
                </a:tc>
                <a:tc>
                  <a:txBody>
                    <a:bodyPr/>
                    <a:lstStyle/>
                    <a:p>
                      <a:pPr algn="l" rtl="0" fontAlgn="b"/>
                      <a:r>
                        <a:rPr lang="en-US" sz="1600" u="none" strike="noStrike">
                          <a:effectLst/>
                        </a:rPr>
                        <a:t>C2</a:t>
                      </a:r>
                      <a:endParaRPr lang="en-US" sz="1600" b="0" i="0" u="none" strike="noStrike">
                        <a:solidFill>
                          <a:srgbClr val="000000"/>
                        </a:solidFill>
                        <a:effectLst/>
                        <a:latin typeface="Arial" panose="020B0604020202020204" pitchFamily="34" charset="0"/>
                      </a:endParaRPr>
                    </a:p>
                  </a:txBody>
                  <a:tcPr marL="8966" marR="8966" marT="8966" marB="0" anchor="b"/>
                </a:tc>
                <a:tc>
                  <a:txBody>
                    <a:bodyPr/>
                    <a:lstStyle/>
                    <a:p>
                      <a:pPr algn="r" rtl="0" fontAlgn="b"/>
                      <a:r>
                        <a:rPr lang="he-IL" sz="1600" u="none" strike="noStrike">
                          <a:effectLst/>
                        </a:rPr>
                        <a:t>2</a:t>
                      </a:r>
                      <a:endParaRPr lang="he-IL" sz="1600" b="0" i="0" u="none" strike="noStrike">
                        <a:solidFill>
                          <a:srgbClr val="000000"/>
                        </a:solidFill>
                        <a:effectLst/>
                        <a:latin typeface="Arial" panose="020B0604020202020204" pitchFamily="34" charset="0"/>
                      </a:endParaRPr>
                    </a:p>
                  </a:txBody>
                  <a:tcPr marL="8966" marR="8966" marT="8966" marB="0" anchor="b"/>
                </a:tc>
                <a:extLst>
                  <a:ext uri="{0D108BD9-81ED-4DB2-BD59-A6C34878D82A}">
                    <a16:rowId xmlns:a16="http://schemas.microsoft.com/office/drawing/2014/main" val="627023928"/>
                  </a:ext>
                </a:extLst>
              </a:tr>
              <a:tr h="297315">
                <a:tc>
                  <a:txBody>
                    <a:bodyPr/>
                    <a:lstStyle/>
                    <a:p>
                      <a:pPr algn="l" rtl="0" fontAlgn="b"/>
                      <a:r>
                        <a:rPr lang="en-US" sz="1600" u="none" strike="noStrike">
                          <a:effectLst/>
                        </a:rPr>
                        <a:t>125LS50R</a:t>
                      </a:r>
                      <a:endParaRPr lang="en-US" sz="1600" b="0" i="0" u="none" strike="noStrike">
                        <a:solidFill>
                          <a:srgbClr val="000000"/>
                        </a:solidFill>
                        <a:effectLst/>
                        <a:latin typeface="Arial" panose="020B0604020202020204" pitchFamily="34" charset="0"/>
                      </a:endParaRPr>
                    </a:p>
                  </a:txBody>
                  <a:tcPr marL="8966" marR="8966" marT="8966" marB="0" anchor="b"/>
                </a:tc>
                <a:tc>
                  <a:txBody>
                    <a:bodyPr/>
                    <a:lstStyle/>
                    <a:p>
                      <a:pPr algn="l" rtl="0" fontAlgn="b"/>
                      <a:r>
                        <a:rPr lang="en-US" sz="1600" u="none" strike="noStrike">
                          <a:effectLst/>
                        </a:rPr>
                        <a:t>125LS50-R</a:t>
                      </a:r>
                      <a:endParaRPr lang="en-US" sz="1600" b="0" i="0" u="none" strike="noStrike">
                        <a:solidFill>
                          <a:srgbClr val="000000"/>
                        </a:solidFill>
                        <a:effectLst/>
                        <a:latin typeface="Arial" panose="020B0604020202020204" pitchFamily="34" charset="0"/>
                      </a:endParaRPr>
                    </a:p>
                  </a:txBody>
                  <a:tcPr marL="8966" marR="8966" marT="8966" marB="0" anchor="b"/>
                </a:tc>
                <a:tc>
                  <a:txBody>
                    <a:bodyPr/>
                    <a:lstStyle/>
                    <a:p>
                      <a:pPr algn="r" rtl="0" fontAlgn="b"/>
                      <a:r>
                        <a:rPr lang="he-IL" sz="1600" u="none" strike="noStrike">
                          <a:effectLst/>
                        </a:rPr>
                        <a:t>1</a:t>
                      </a:r>
                      <a:endParaRPr lang="he-IL" sz="1600" b="0" i="0" u="none" strike="noStrike">
                        <a:solidFill>
                          <a:srgbClr val="000000"/>
                        </a:solidFill>
                        <a:effectLst/>
                        <a:latin typeface="Arial" panose="020B0604020202020204" pitchFamily="34" charset="0"/>
                      </a:endParaRPr>
                    </a:p>
                  </a:txBody>
                  <a:tcPr marL="8966" marR="8966" marT="8966" marB="0" anchor="b"/>
                </a:tc>
                <a:tc>
                  <a:txBody>
                    <a:bodyPr/>
                    <a:lstStyle/>
                    <a:p>
                      <a:pPr algn="l" rtl="0" fontAlgn="b"/>
                      <a:r>
                        <a:rPr lang="en-US" sz="1600" u="none" strike="noStrike">
                          <a:effectLst/>
                        </a:rPr>
                        <a:t>C5</a:t>
                      </a:r>
                      <a:endParaRPr lang="en-US" sz="1600" b="0" i="0" u="none" strike="noStrike">
                        <a:solidFill>
                          <a:srgbClr val="000000"/>
                        </a:solidFill>
                        <a:effectLst/>
                        <a:latin typeface="Arial" panose="020B0604020202020204" pitchFamily="34" charset="0"/>
                      </a:endParaRPr>
                    </a:p>
                  </a:txBody>
                  <a:tcPr marL="8966" marR="8966" marT="8966" marB="0" anchor="b"/>
                </a:tc>
                <a:tc>
                  <a:txBody>
                    <a:bodyPr/>
                    <a:lstStyle/>
                    <a:p>
                      <a:pPr algn="r" rtl="0" fontAlgn="b"/>
                      <a:r>
                        <a:rPr lang="he-IL" sz="1600" u="none" strike="noStrike">
                          <a:effectLst/>
                        </a:rPr>
                        <a:t>3</a:t>
                      </a:r>
                      <a:endParaRPr lang="he-IL" sz="1600" b="0" i="0" u="none" strike="noStrike">
                        <a:solidFill>
                          <a:srgbClr val="000000"/>
                        </a:solidFill>
                        <a:effectLst/>
                        <a:latin typeface="Arial" panose="020B0604020202020204" pitchFamily="34" charset="0"/>
                      </a:endParaRPr>
                    </a:p>
                  </a:txBody>
                  <a:tcPr marL="8966" marR="8966" marT="8966" marB="0" anchor="b"/>
                </a:tc>
                <a:extLst>
                  <a:ext uri="{0D108BD9-81ED-4DB2-BD59-A6C34878D82A}">
                    <a16:rowId xmlns:a16="http://schemas.microsoft.com/office/drawing/2014/main" val="1104553815"/>
                  </a:ext>
                </a:extLst>
              </a:tr>
              <a:tr h="297315">
                <a:tc>
                  <a:txBody>
                    <a:bodyPr/>
                    <a:lstStyle/>
                    <a:p>
                      <a:pPr algn="l" rtl="0" fontAlgn="b"/>
                      <a:r>
                        <a:rPr lang="en-US" sz="1600" u="none" strike="noStrike">
                          <a:effectLst/>
                        </a:rPr>
                        <a:t>CAPC1608X87N</a:t>
                      </a:r>
                      <a:endParaRPr lang="en-US" sz="1600" b="0" i="0" u="none" strike="noStrike">
                        <a:solidFill>
                          <a:srgbClr val="000000"/>
                        </a:solidFill>
                        <a:effectLst/>
                        <a:latin typeface="Arial" panose="020B0604020202020204" pitchFamily="34" charset="0"/>
                      </a:endParaRPr>
                    </a:p>
                  </a:txBody>
                  <a:tcPr marL="8966" marR="8966" marT="8966" marB="0" anchor="b"/>
                </a:tc>
                <a:tc>
                  <a:txBody>
                    <a:bodyPr/>
                    <a:lstStyle/>
                    <a:p>
                      <a:pPr algn="l" rtl="0" fontAlgn="b"/>
                      <a:r>
                        <a:rPr lang="en-US" sz="1600" u="none" strike="noStrike">
                          <a:effectLst/>
                        </a:rPr>
                        <a:t>C0603C103K2RAC7867</a:t>
                      </a:r>
                      <a:endParaRPr lang="en-US" sz="1600" b="0" i="0" u="none" strike="noStrike">
                        <a:solidFill>
                          <a:srgbClr val="000000"/>
                        </a:solidFill>
                        <a:effectLst/>
                        <a:latin typeface="Arial" panose="020B0604020202020204" pitchFamily="34" charset="0"/>
                      </a:endParaRPr>
                    </a:p>
                  </a:txBody>
                  <a:tcPr marL="8966" marR="8966" marT="8966" marB="0" anchor="b"/>
                </a:tc>
                <a:tc>
                  <a:txBody>
                    <a:bodyPr/>
                    <a:lstStyle/>
                    <a:p>
                      <a:pPr algn="r" rtl="0" fontAlgn="b"/>
                      <a:r>
                        <a:rPr lang="he-IL" sz="1600" u="none" strike="noStrike">
                          <a:effectLst/>
                        </a:rPr>
                        <a:t>2</a:t>
                      </a:r>
                      <a:endParaRPr lang="he-IL" sz="1600" b="0" i="0" u="none" strike="noStrike">
                        <a:solidFill>
                          <a:srgbClr val="000000"/>
                        </a:solidFill>
                        <a:effectLst/>
                        <a:latin typeface="Arial" panose="020B0604020202020204" pitchFamily="34" charset="0"/>
                      </a:endParaRPr>
                    </a:p>
                  </a:txBody>
                  <a:tcPr marL="8966" marR="8966" marT="8966" marB="0" anchor="b"/>
                </a:tc>
                <a:tc>
                  <a:txBody>
                    <a:bodyPr/>
                    <a:lstStyle/>
                    <a:p>
                      <a:pPr algn="l" rtl="0" fontAlgn="b"/>
                      <a:r>
                        <a:rPr lang="en-US" sz="1600" u="none" strike="noStrike">
                          <a:effectLst/>
                        </a:rPr>
                        <a:t>C3,C6</a:t>
                      </a:r>
                      <a:endParaRPr lang="en-US" sz="1600" b="0" i="0" u="none" strike="noStrike">
                        <a:solidFill>
                          <a:srgbClr val="000000"/>
                        </a:solidFill>
                        <a:effectLst/>
                        <a:latin typeface="Arial" panose="020B0604020202020204" pitchFamily="34" charset="0"/>
                      </a:endParaRPr>
                    </a:p>
                  </a:txBody>
                  <a:tcPr marL="8966" marR="8966" marT="8966" marB="0" anchor="b"/>
                </a:tc>
                <a:tc>
                  <a:txBody>
                    <a:bodyPr/>
                    <a:lstStyle/>
                    <a:p>
                      <a:pPr algn="r" rtl="0" fontAlgn="b"/>
                      <a:r>
                        <a:rPr lang="he-IL" sz="1600" u="none" strike="noStrike">
                          <a:effectLst/>
                        </a:rPr>
                        <a:t>4</a:t>
                      </a:r>
                      <a:endParaRPr lang="he-IL" sz="1600" b="0" i="0" u="none" strike="noStrike">
                        <a:solidFill>
                          <a:srgbClr val="000000"/>
                        </a:solidFill>
                        <a:effectLst/>
                        <a:latin typeface="Arial" panose="020B0604020202020204" pitchFamily="34" charset="0"/>
                      </a:endParaRPr>
                    </a:p>
                  </a:txBody>
                  <a:tcPr marL="8966" marR="8966" marT="8966" marB="0" anchor="b"/>
                </a:tc>
                <a:extLst>
                  <a:ext uri="{0D108BD9-81ED-4DB2-BD59-A6C34878D82A}">
                    <a16:rowId xmlns:a16="http://schemas.microsoft.com/office/drawing/2014/main" val="1395552108"/>
                  </a:ext>
                </a:extLst>
              </a:tr>
              <a:tr h="297315">
                <a:tc>
                  <a:txBody>
                    <a:bodyPr/>
                    <a:lstStyle/>
                    <a:p>
                      <a:pPr algn="l" rtl="0" fontAlgn="b"/>
                      <a:r>
                        <a:rPr lang="en-US" sz="1600" u="none" strike="noStrike">
                          <a:effectLst/>
                        </a:rPr>
                        <a:t>CAPC3225X280N</a:t>
                      </a:r>
                      <a:endParaRPr lang="en-US" sz="1600" b="0" i="0" u="none" strike="noStrike">
                        <a:solidFill>
                          <a:srgbClr val="000000"/>
                        </a:solidFill>
                        <a:effectLst/>
                        <a:latin typeface="Arial" panose="020B0604020202020204" pitchFamily="34" charset="0"/>
                      </a:endParaRPr>
                    </a:p>
                  </a:txBody>
                  <a:tcPr marL="8966" marR="8966" marT="8966" marB="0" anchor="b"/>
                </a:tc>
                <a:tc>
                  <a:txBody>
                    <a:bodyPr/>
                    <a:lstStyle/>
                    <a:p>
                      <a:pPr algn="l" rtl="0" fontAlgn="b"/>
                      <a:r>
                        <a:rPr lang="en-US" sz="1600" u="none" strike="noStrike">
                          <a:effectLst/>
                        </a:rPr>
                        <a:t>CL32Y106KCVZNWE</a:t>
                      </a:r>
                      <a:endParaRPr lang="en-US" sz="1600" b="0" i="0" u="none" strike="noStrike">
                        <a:solidFill>
                          <a:srgbClr val="000000"/>
                        </a:solidFill>
                        <a:effectLst/>
                        <a:latin typeface="Arial" panose="020B0604020202020204" pitchFamily="34" charset="0"/>
                      </a:endParaRPr>
                    </a:p>
                  </a:txBody>
                  <a:tcPr marL="8966" marR="8966" marT="8966" marB="0" anchor="b"/>
                </a:tc>
                <a:tc>
                  <a:txBody>
                    <a:bodyPr/>
                    <a:lstStyle/>
                    <a:p>
                      <a:pPr algn="r" rtl="0" fontAlgn="b"/>
                      <a:r>
                        <a:rPr lang="he-IL" sz="1600" u="none" strike="noStrike">
                          <a:effectLst/>
                        </a:rPr>
                        <a:t>1</a:t>
                      </a:r>
                      <a:endParaRPr lang="he-IL" sz="1600" b="0" i="0" u="none" strike="noStrike">
                        <a:solidFill>
                          <a:srgbClr val="000000"/>
                        </a:solidFill>
                        <a:effectLst/>
                        <a:latin typeface="Arial" panose="020B0604020202020204" pitchFamily="34" charset="0"/>
                      </a:endParaRPr>
                    </a:p>
                  </a:txBody>
                  <a:tcPr marL="8966" marR="8966" marT="8966" marB="0" anchor="b"/>
                </a:tc>
                <a:tc>
                  <a:txBody>
                    <a:bodyPr/>
                    <a:lstStyle/>
                    <a:p>
                      <a:pPr algn="l" rtl="0" fontAlgn="b"/>
                      <a:r>
                        <a:rPr lang="en-US" sz="1600" u="none" strike="noStrike">
                          <a:effectLst/>
                        </a:rPr>
                        <a:t>C7</a:t>
                      </a:r>
                      <a:endParaRPr lang="en-US" sz="1600" b="0" i="0" u="none" strike="noStrike">
                        <a:solidFill>
                          <a:srgbClr val="000000"/>
                        </a:solidFill>
                        <a:effectLst/>
                        <a:latin typeface="Arial" panose="020B0604020202020204" pitchFamily="34" charset="0"/>
                      </a:endParaRPr>
                    </a:p>
                  </a:txBody>
                  <a:tcPr marL="8966" marR="8966" marT="8966" marB="0" anchor="b"/>
                </a:tc>
                <a:tc>
                  <a:txBody>
                    <a:bodyPr/>
                    <a:lstStyle/>
                    <a:p>
                      <a:pPr algn="r" rtl="0" fontAlgn="b"/>
                      <a:r>
                        <a:rPr lang="he-IL" sz="1600" u="none" strike="noStrike">
                          <a:effectLst/>
                        </a:rPr>
                        <a:t>5</a:t>
                      </a:r>
                      <a:endParaRPr lang="he-IL" sz="1600" b="0" i="0" u="none" strike="noStrike">
                        <a:solidFill>
                          <a:srgbClr val="000000"/>
                        </a:solidFill>
                        <a:effectLst/>
                        <a:latin typeface="Arial" panose="020B0604020202020204" pitchFamily="34" charset="0"/>
                      </a:endParaRPr>
                    </a:p>
                  </a:txBody>
                  <a:tcPr marL="8966" marR="8966" marT="8966" marB="0" anchor="b"/>
                </a:tc>
                <a:extLst>
                  <a:ext uri="{0D108BD9-81ED-4DB2-BD59-A6C34878D82A}">
                    <a16:rowId xmlns:a16="http://schemas.microsoft.com/office/drawing/2014/main" val="3547660548"/>
                  </a:ext>
                </a:extLst>
              </a:tr>
              <a:tr h="297315">
                <a:tc>
                  <a:txBody>
                    <a:bodyPr/>
                    <a:lstStyle/>
                    <a:p>
                      <a:pPr algn="l" rtl="0" fontAlgn="b"/>
                      <a:r>
                        <a:rPr lang="en-US" sz="1600" u="none" strike="noStrike">
                          <a:effectLst/>
                        </a:rPr>
                        <a:t>CAPC1005X55N</a:t>
                      </a:r>
                      <a:endParaRPr lang="en-US" sz="1600" b="0" i="0" u="none" strike="noStrike">
                        <a:solidFill>
                          <a:srgbClr val="000000"/>
                        </a:solidFill>
                        <a:effectLst/>
                        <a:latin typeface="Arial" panose="020B0604020202020204" pitchFamily="34" charset="0"/>
                      </a:endParaRPr>
                    </a:p>
                  </a:txBody>
                  <a:tcPr marL="8966" marR="8966" marT="8966" marB="0" anchor="b"/>
                </a:tc>
                <a:tc>
                  <a:txBody>
                    <a:bodyPr/>
                    <a:lstStyle/>
                    <a:p>
                      <a:pPr algn="l" rtl="0" fontAlgn="b"/>
                      <a:r>
                        <a:rPr lang="en-US" sz="1600" u="none" strike="noStrike">
                          <a:effectLst/>
                        </a:rPr>
                        <a:t>GRM155R71C102KA01D</a:t>
                      </a:r>
                      <a:endParaRPr lang="en-US" sz="1600" b="0" i="0" u="none" strike="noStrike">
                        <a:solidFill>
                          <a:srgbClr val="000000"/>
                        </a:solidFill>
                        <a:effectLst/>
                        <a:latin typeface="Arial" panose="020B0604020202020204" pitchFamily="34" charset="0"/>
                      </a:endParaRPr>
                    </a:p>
                  </a:txBody>
                  <a:tcPr marL="8966" marR="8966" marT="8966" marB="0" anchor="b"/>
                </a:tc>
                <a:tc>
                  <a:txBody>
                    <a:bodyPr/>
                    <a:lstStyle/>
                    <a:p>
                      <a:pPr algn="r" rtl="0" fontAlgn="b"/>
                      <a:r>
                        <a:rPr lang="he-IL" sz="1600" u="none" strike="noStrike">
                          <a:effectLst/>
                        </a:rPr>
                        <a:t>5</a:t>
                      </a:r>
                      <a:endParaRPr lang="he-IL" sz="1600" b="0" i="0" u="none" strike="noStrike">
                        <a:solidFill>
                          <a:srgbClr val="000000"/>
                        </a:solidFill>
                        <a:effectLst/>
                        <a:latin typeface="Arial" panose="020B0604020202020204" pitchFamily="34" charset="0"/>
                      </a:endParaRPr>
                    </a:p>
                  </a:txBody>
                  <a:tcPr marL="8966" marR="8966" marT="8966" marB="0" anchor="b"/>
                </a:tc>
                <a:tc>
                  <a:txBody>
                    <a:bodyPr/>
                    <a:lstStyle/>
                    <a:p>
                      <a:pPr algn="l" rtl="0" fontAlgn="b"/>
                      <a:r>
                        <a:rPr lang="en-US" sz="1600" u="none" strike="noStrike">
                          <a:effectLst/>
                        </a:rPr>
                        <a:t>C8,C9,C10,C11,C12</a:t>
                      </a:r>
                      <a:endParaRPr lang="en-US" sz="1600" b="0" i="0" u="none" strike="noStrike">
                        <a:solidFill>
                          <a:srgbClr val="000000"/>
                        </a:solidFill>
                        <a:effectLst/>
                        <a:latin typeface="Arial" panose="020B0604020202020204" pitchFamily="34" charset="0"/>
                      </a:endParaRPr>
                    </a:p>
                  </a:txBody>
                  <a:tcPr marL="8966" marR="8966" marT="8966" marB="0" anchor="b"/>
                </a:tc>
                <a:tc>
                  <a:txBody>
                    <a:bodyPr/>
                    <a:lstStyle/>
                    <a:p>
                      <a:pPr algn="r" rtl="0" fontAlgn="b"/>
                      <a:r>
                        <a:rPr lang="he-IL" sz="1600" u="none" strike="noStrike">
                          <a:effectLst/>
                        </a:rPr>
                        <a:t>6</a:t>
                      </a:r>
                      <a:endParaRPr lang="he-IL" sz="1600" b="0" i="0" u="none" strike="noStrike">
                        <a:solidFill>
                          <a:srgbClr val="000000"/>
                        </a:solidFill>
                        <a:effectLst/>
                        <a:latin typeface="Arial" panose="020B0604020202020204" pitchFamily="34" charset="0"/>
                      </a:endParaRPr>
                    </a:p>
                  </a:txBody>
                  <a:tcPr marL="8966" marR="8966" marT="8966" marB="0" anchor="b"/>
                </a:tc>
                <a:extLst>
                  <a:ext uri="{0D108BD9-81ED-4DB2-BD59-A6C34878D82A}">
                    <a16:rowId xmlns:a16="http://schemas.microsoft.com/office/drawing/2014/main" val="2698908960"/>
                  </a:ext>
                </a:extLst>
              </a:tr>
              <a:tr h="297315">
                <a:tc>
                  <a:txBody>
                    <a:bodyPr/>
                    <a:lstStyle/>
                    <a:p>
                      <a:pPr algn="l" rtl="0" fontAlgn="b"/>
                      <a:r>
                        <a:rPr lang="en-US" sz="1600" u="none" strike="noStrike">
                          <a:effectLst/>
                        </a:rPr>
                        <a:t>to220ac</a:t>
                      </a:r>
                      <a:endParaRPr lang="en-US" sz="1600" b="0" i="0" u="none" strike="noStrike">
                        <a:solidFill>
                          <a:srgbClr val="000000"/>
                        </a:solidFill>
                        <a:effectLst/>
                        <a:latin typeface="Arial" panose="020B0604020202020204" pitchFamily="34" charset="0"/>
                      </a:endParaRPr>
                    </a:p>
                  </a:txBody>
                  <a:tcPr marL="8966" marR="8966" marT="8966" marB="0" anchor="b"/>
                </a:tc>
                <a:tc>
                  <a:txBody>
                    <a:bodyPr/>
                    <a:lstStyle/>
                    <a:p>
                      <a:pPr algn="l" rtl="0" fontAlgn="b"/>
                      <a:r>
                        <a:rPr lang="en-US" sz="1600" u="none" strike="noStrike">
                          <a:effectLst/>
                        </a:rPr>
                        <a:t>MBR10100</a:t>
                      </a:r>
                      <a:endParaRPr lang="en-US" sz="1600" b="0" i="0" u="none" strike="noStrike">
                        <a:solidFill>
                          <a:srgbClr val="000000"/>
                        </a:solidFill>
                        <a:effectLst/>
                        <a:latin typeface="Arial" panose="020B0604020202020204" pitchFamily="34" charset="0"/>
                      </a:endParaRPr>
                    </a:p>
                  </a:txBody>
                  <a:tcPr marL="8966" marR="8966" marT="8966" marB="0" anchor="b"/>
                </a:tc>
                <a:tc>
                  <a:txBody>
                    <a:bodyPr/>
                    <a:lstStyle/>
                    <a:p>
                      <a:pPr algn="r" rtl="0" fontAlgn="b"/>
                      <a:r>
                        <a:rPr lang="he-IL" sz="1600" u="none" strike="noStrike">
                          <a:effectLst/>
                        </a:rPr>
                        <a:t>4</a:t>
                      </a:r>
                      <a:endParaRPr lang="he-IL" sz="1600" b="0" i="0" u="none" strike="noStrike">
                        <a:solidFill>
                          <a:srgbClr val="000000"/>
                        </a:solidFill>
                        <a:effectLst/>
                        <a:latin typeface="Arial" panose="020B0604020202020204" pitchFamily="34" charset="0"/>
                      </a:endParaRPr>
                    </a:p>
                  </a:txBody>
                  <a:tcPr marL="8966" marR="8966" marT="8966" marB="0" anchor="b"/>
                </a:tc>
                <a:tc>
                  <a:txBody>
                    <a:bodyPr/>
                    <a:lstStyle/>
                    <a:p>
                      <a:pPr algn="l" rtl="0" fontAlgn="b"/>
                      <a:r>
                        <a:rPr lang="en-US" sz="1600" u="none" strike="noStrike">
                          <a:effectLst/>
                        </a:rPr>
                        <a:t>D1,D2,D3,D4</a:t>
                      </a:r>
                      <a:endParaRPr lang="en-US" sz="1600" b="0" i="0" u="none" strike="noStrike">
                        <a:solidFill>
                          <a:srgbClr val="000000"/>
                        </a:solidFill>
                        <a:effectLst/>
                        <a:latin typeface="Arial" panose="020B0604020202020204" pitchFamily="34" charset="0"/>
                      </a:endParaRPr>
                    </a:p>
                  </a:txBody>
                  <a:tcPr marL="8966" marR="8966" marT="8966" marB="0" anchor="b"/>
                </a:tc>
                <a:tc>
                  <a:txBody>
                    <a:bodyPr/>
                    <a:lstStyle/>
                    <a:p>
                      <a:pPr algn="r" rtl="0" fontAlgn="b"/>
                      <a:r>
                        <a:rPr lang="he-IL" sz="1600" u="none" strike="noStrike">
                          <a:effectLst/>
                        </a:rPr>
                        <a:t>7</a:t>
                      </a:r>
                      <a:endParaRPr lang="he-IL" sz="1600" b="0" i="0" u="none" strike="noStrike">
                        <a:solidFill>
                          <a:srgbClr val="000000"/>
                        </a:solidFill>
                        <a:effectLst/>
                        <a:latin typeface="Arial" panose="020B0604020202020204" pitchFamily="34" charset="0"/>
                      </a:endParaRPr>
                    </a:p>
                  </a:txBody>
                  <a:tcPr marL="8966" marR="8966" marT="8966" marB="0" anchor="b"/>
                </a:tc>
                <a:extLst>
                  <a:ext uri="{0D108BD9-81ED-4DB2-BD59-A6C34878D82A}">
                    <a16:rowId xmlns:a16="http://schemas.microsoft.com/office/drawing/2014/main" val="3557924576"/>
                  </a:ext>
                </a:extLst>
              </a:tr>
              <a:tr h="297315">
                <a:tc>
                  <a:txBody>
                    <a:bodyPr/>
                    <a:lstStyle/>
                    <a:p>
                      <a:pPr algn="l" rtl="0" fontAlgn="ctr"/>
                      <a:r>
                        <a:rPr lang="en-US" sz="1600" u="none" strike="noStrike">
                          <a:effectLst/>
                        </a:rPr>
                        <a:t>SRR4028151Y</a:t>
                      </a:r>
                      <a:endParaRPr lang="en-US" sz="1600" b="0" i="0" u="none" strike="noStrike">
                        <a:solidFill>
                          <a:srgbClr val="000000"/>
                        </a:solidFill>
                        <a:effectLst/>
                        <a:latin typeface="Arial Unicode MS"/>
                      </a:endParaRPr>
                    </a:p>
                  </a:txBody>
                  <a:tcPr marL="8966" marR="8966" marT="8966" marB="0" anchor="ctr"/>
                </a:tc>
                <a:tc>
                  <a:txBody>
                    <a:bodyPr/>
                    <a:lstStyle/>
                    <a:p>
                      <a:pPr algn="l" rtl="0" fontAlgn="ctr"/>
                      <a:r>
                        <a:rPr lang="en-US" sz="1600" u="none" strike="noStrike">
                          <a:effectLst/>
                        </a:rPr>
                        <a:t>SRR4028-151Y</a:t>
                      </a:r>
                      <a:endParaRPr lang="en-US" sz="1600" b="0" i="0" u="none" strike="noStrike">
                        <a:solidFill>
                          <a:srgbClr val="000000"/>
                        </a:solidFill>
                        <a:effectLst/>
                        <a:latin typeface="Arial" panose="020B0604020202020204" pitchFamily="34" charset="0"/>
                      </a:endParaRPr>
                    </a:p>
                  </a:txBody>
                  <a:tcPr marL="8966" marR="8966" marT="8966" marB="0" anchor="ctr"/>
                </a:tc>
                <a:tc>
                  <a:txBody>
                    <a:bodyPr/>
                    <a:lstStyle/>
                    <a:p>
                      <a:pPr algn="r" rtl="0" fontAlgn="b"/>
                      <a:r>
                        <a:rPr lang="he-IL" sz="1600" u="none" strike="noStrike">
                          <a:effectLst/>
                        </a:rPr>
                        <a:t>1</a:t>
                      </a:r>
                      <a:endParaRPr lang="he-IL" sz="1600" b="0" i="0" u="none" strike="noStrike">
                        <a:solidFill>
                          <a:srgbClr val="000000"/>
                        </a:solidFill>
                        <a:effectLst/>
                        <a:latin typeface="Arial" panose="020B0604020202020204" pitchFamily="34" charset="0"/>
                      </a:endParaRPr>
                    </a:p>
                  </a:txBody>
                  <a:tcPr marL="8966" marR="8966" marT="8966" marB="0" anchor="b"/>
                </a:tc>
                <a:tc>
                  <a:txBody>
                    <a:bodyPr/>
                    <a:lstStyle/>
                    <a:p>
                      <a:pPr algn="l" rtl="0" fontAlgn="b"/>
                      <a:r>
                        <a:rPr lang="en-US" sz="1600" u="none" strike="noStrike">
                          <a:effectLst/>
                        </a:rPr>
                        <a:t>L5</a:t>
                      </a:r>
                      <a:endParaRPr lang="en-US" sz="1600" b="0" i="0" u="none" strike="noStrike">
                        <a:solidFill>
                          <a:srgbClr val="000000"/>
                        </a:solidFill>
                        <a:effectLst/>
                        <a:latin typeface="Arial" panose="020B0604020202020204" pitchFamily="34" charset="0"/>
                      </a:endParaRPr>
                    </a:p>
                  </a:txBody>
                  <a:tcPr marL="8966" marR="8966" marT="8966" marB="0" anchor="b"/>
                </a:tc>
                <a:tc>
                  <a:txBody>
                    <a:bodyPr/>
                    <a:lstStyle/>
                    <a:p>
                      <a:pPr algn="r" rtl="0" fontAlgn="b"/>
                      <a:r>
                        <a:rPr lang="he-IL" sz="1600" u="none" strike="noStrike">
                          <a:effectLst/>
                        </a:rPr>
                        <a:t>8</a:t>
                      </a:r>
                      <a:endParaRPr lang="he-IL" sz="1600" b="0" i="0" u="none" strike="noStrike">
                        <a:solidFill>
                          <a:srgbClr val="000000"/>
                        </a:solidFill>
                        <a:effectLst/>
                        <a:latin typeface="Arial" panose="020B0604020202020204" pitchFamily="34" charset="0"/>
                      </a:endParaRPr>
                    </a:p>
                  </a:txBody>
                  <a:tcPr marL="8966" marR="8966" marT="8966" marB="0" anchor="b"/>
                </a:tc>
                <a:extLst>
                  <a:ext uri="{0D108BD9-81ED-4DB2-BD59-A6C34878D82A}">
                    <a16:rowId xmlns:a16="http://schemas.microsoft.com/office/drawing/2014/main" val="1852648193"/>
                  </a:ext>
                </a:extLst>
              </a:tr>
              <a:tr h="297315">
                <a:tc>
                  <a:txBody>
                    <a:bodyPr/>
                    <a:lstStyle/>
                    <a:p>
                      <a:pPr algn="l" rtl="0" fontAlgn="ctr"/>
                      <a:r>
                        <a:rPr lang="en-US" sz="1600" u="none" strike="noStrike">
                          <a:effectLst/>
                        </a:rPr>
                        <a:t>SRR1205500YL</a:t>
                      </a:r>
                      <a:endParaRPr lang="en-US" sz="1600" b="0" i="0" u="none" strike="noStrike">
                        <a:solidFill>
                          <a:srgbClr val="000000"/>
                        </a:solidFill>
                        <a:effectLst/>
                        <a:latin typeface="Arial Unicode MS"/>
                      </a:endParaRPr>
                    </a:p>
                  </a:txBody>
                  <a:tcPr marL="8966" marR="8966" marT="8966" marB="0" anchor="ctr"/>
                </a:tc>
                <a:tc>
                  <a:txBody>
                    <a:bodyPr/>
                    <a:lstStyle/>
                    <a:p>
                      <a:pPr algn="l" rtl="0" fontAlgn="ctr"/>
                      <a:r>
                        <a:rPr lang="en-US" sz="1600" u="none" strike="noStrike">
                          <a:effectLst/>
                        </a:rPr>
                        <a:t>SRR1205-500YL</a:t>
                      </a:r>
                      <a:endParaRPr lang="en-US" sz="1600" b="0" i="0" u="none" strike="noStrike">
                        <a:solidFill>
                          <a:srgbClr val="000000"/>
                        </a:solidFill>
                        <a:effectLst/>
                        <a:latin typeface="Arial" panose="020B0604020202020204" pitchFamily="34" charset="0"/>
                      </a:endParaRPr>
                    </a:p>
                  </a:txBody>
                  <a:tcPr marL="8966" marR="8966" marT="8966" marB="0" anchor="ctr"/>
                </a:tc>
                <a:tc>
                  <a:txBody>
                    <a:bodyPr/>
                    <a:lstStyle/>
                    <a:p>
                      <a:pPr algn="r" rtl="0" fontAlgn="b"/>
                      <a:r>
                        <a:rPr lang="he-IL" sz="1600" u="none" strike="noStrike">
                          <a:effectLst/>
                        </a:rPr>
                        <a:t>3</a:t>
                      </a:r>
                      <a:endParaRPr lang="he-IL" sz="1600" b="0" i="0" u="none" strike="noStrike">
                        <a:solidFill>
                          <a:srgbClr val="000000"/>
                        </a:solidFill>
                        <a:effectLst/>
                        <a:latin typeface="Arial" panose="020B0604020202020204" pitchFamily="34" charset="0"/>
                      </a:endParaRPr>
                    </a:p>
                  </a:txBody>
                  <a:tcPr marL="8966" marR="8966" marT="8966" marB="0" anchor="b"/>
                </a:tc>
                <a:tc>
                  <a:txBody>
                    <a:bodyPr/>
                    <a:lstStyle/>
                    <a:p>
                      <a:pPr algn="l" rtl="0" fontAlgn="b"/>
                      <a:r>
                        <a:rPr lang="en-US" sz="1600" u="none" strike="noStrike">
                          <a:effectLst/>
                        </a:rPr>
                        <a:t>L6,L7,L8</a:t>
                      </a:r>
                      <a:endParaRPr lang="en-US" sz="1600" b="0" i="0" u="none" strike="noStrike">
                        <a:solidFill>
                          <a:srgbClr val="000000"/>
                        </a:solidFill>
                        <a:effectLst/>
                        <a:latin typeface="Arial" panose="020B0604020202020204" pitchFamily="34" charset="0"/>
                      </a:endParaRPr>
                    </a:p>
                  </a:txBody>
                  <a:tcPr marL="8966" marR="8966" marT="8966" marB="0" anchor="b"/>
                </a:tc>
                <a:tc>
                  <a:txBody>
                    <a:bodyPr/>
                    <a:lstStyle/>
                    <a:p>
                      <a:pPr algn="r" rtl="0" fontAlgn="b"/>
                      <a:r>
                        <a:rPr lang="he-IL" sz="1600" u="none" strike="noStrike">
                          <a:effectLst/>
                        </a:rPr>
                        <a:t>9</a:t>
                      </a:r>
                      <a:endParaRPr lang="he-IL" sz="1600" b="0" i="0" u="none" strike="noStrike">
                        <a:solidFill>
                          <a:srgbClr val="000000"/>
                        </a:solidFill>
                        <a:effectLst/>
                        <a:latin typeface="Arial" panose="020B0604020202020204" pitchFamily="34" charset="0"/>
                      </a:endParaRPr>
                    </a:p>
                  </a:txBody>
                  <a:tcPr marL="8966" marR="8966" marT="8966" marB="0" anchor="b"/>
                </a:tc>
                <a:extLst>
                  <a:ext uri="{0D108BD9-81ED-4DB2-BD59-A6C34878D82A}">
                    <a16:rowId xmlns:a16="http://schemas.microsoft.com/office/drawing/2014/main" val="1617989900"/>
                  </a:ext>
                </a:extLst>
              </a:tr>
              <a:tr h="297315">
                <a:tc>
                  <a:txBody>
                    <a:bodyPr/>
                    <a:lstStyle/>
                    <a:p>
                      <a:pPr algn="l" rtl="0" fontAlgn="b"/>
                      <a:r>
                        <a:rPr lang="en-US" sz="1600" u="none" strike="noStrike">
                          <a:effectLst/>
                        </a:rPr>
                        <a:t>GS61008P</a:t>
                      </a:r>
                      <a:endParaRPr lang="en-US" sz="1600" b="0" i="0" u="none" strike="noStrike">
                        <a:solidFill>
                          <a:srgbClr val="000000"/>
                        </a:solidFill>
                        <a:effectLst/>
                        <a:latin typeface="Arial" panose="020B0604020202020204" pitchFamily="34" charset="0"/>
                      </a:endParaRPr>
                    </a:p>
                  </a:txBody>
                  <a:tcPr marL="8966" marR="8966" marT="8966" marB="0" anchor="b"/>
                </a:tc>
                <a:tc>
                  <a:txBody>
                    <a:bodyPr/>
                    <a:lstStyle/>
                    <a:p>
                      <a:pPr algn="l" rtl="0" fontAlgn="b"/>
                      <a:r>
                        <a:rPr lang="en-US" sz="1600" u="none" strike="noStrike">
                          <a:effectLst/>
                        </a:rPr>
                        <a:t>GS61008P</a:t>
                      </a:r>
                      <a:endParaRPr lang="en-US" sz="1600" b="0" i="0" u="none" strike="noStrike">
                        <a:solidFill>
                          <a:srgbClr val="000000"/>
                        </a:solidFill>
                        <a:effectLst/>
                        <a:latin typeface="Arial" panose="020B0604020202020204" pitchFamily="34" charset="0"/>
                      </a:endParaRPr>
                    </a:p>
                  </a:txBody>
                  <a:tcPr marL="8966" marR="8966" marT="8966" marB="0" anchor="b"/>
                </a:tc>
                <a:tc>
                  <a:txBody>
                    <a:bodyPr/>
                    <a:lstStyle/>
                    <a:p>
                      <a:pPr algn="r" rtl="0" fontAlgn="b"/>
                      <a:r>
                        <a:rPr lang="he-IL" sz="1600" u="none" strike="noStrike">
                          <a:effectLst/>
                        </a:rPr>
                        <a:t>1</a:t>
                      </a:r>
                      <a:endParaRPr lang="he-IL" sz="1600" b="0" i="0" u="none" strike="noStrike">
                        <a:solidFill>
                          <a:srgbClr val="000000"/>
                        </a:solidFill>
                        <a:effectLst/>
                        <a:latin typeface="Arial" panose="020B0604020202020204" pitchFamily="34" charset="0"/>
                      </a:endParaRPr>
                    </a:p>
                  </a:txBody>
                  <a:tcPr marL="8966" marR="8966" marT="8966" marB="0" anchor="b"/>
                </a:tc>
                <a:tc>
                  <a:txBody>
                    <a:bodyPr/>
                    <a:lstStyle/>
                    <a:p>
                      <a:pPr algn="l" rtl="0" fontAlgn="b"/>
                      <a:r>
                        <a:rPr lang="en-US" sz="1600" u="none" strike="noStrike">
                          <a:effectLst/>
                        </a:rPr>
                        <a:t>Q1</a:t>
                      </a:r>
                      <a:endParaRPr lang="en-US" sz="1600" b="0" i="0" u="none" strike="noStrike">
                        <a:solidFill>
                          <a:srgbClr val="000000"/>
                        </a:solidFill>
                        <a:effectLst/>
                        <a:latin typeface="Arial" panose="020B0604020202020204" pitchFamily="34" charset="0"/>
                      </a:endParaRPr>
                    </a:p>
                  </a:txBody>
                  <a:tcPr marL="8966" marR="8966" marT="8966" marB="0" anchor="b"/>
                </a:tc>
                <a:tc>
                  <a:txBody>
                    <a:bodyPr/>
                    <a:lstStyle/>
                    <a:p>
                      <a:pPr algn="r" rtl="0" fontAlgn="b"/>
                      <a:r>
                        <a:rPr lang="he-IL" sz="1600" u="none" strike="noStrike">
                          <a:effectLst/>
                        </a:rPr>
                        <a:t>10</a:t>
                      </a:r>
                      <a:endParaRPr lang="he-IL" sz="1600" b="0" i="0" u="none" strike="noStrike">
                        <a:solidFill>
                          <a:srgbClr val="000000"/>
                        </a:solidFill>
                        <a:effectLst/>
                        <a:latin typeface="Arial" panose="020B0604020202020204" pitchFamily="34" charset="0"/>
                      </a:endParaRPr>
                    </a:p>
                  </a:txBody>
                  <a:tcPr marL="8966" marR="8966" marT="8966" marB="0" anchor="b"/>
                </a:tc>
                <a:extLst>
                  <a:ext uri="{0D108BD9-81ED-4DB2-BD59-A6C34878D82A}">
                    <a16:rowId xmlns:a16="http://schemas.microsoft.com/office/drawing/2014/main" val="2978312312"/>
                  </a:ext>
                </a:extLst>
              </a:tr>
              <a:tr h="297315">
                <a:tc>
                  <a:txBody>
                    <a:bodyPr/>
                    <a:lstStyle/>
                    <a:p>
                      <a:pPr algn="l" rtl="0" fontAlgn="ctr"/>
                      <a:r>
                        <a:rPr lang="en-US" sz="1600" u="none" strike="noStrike">
                          <a:effectLst/>
                        </a:rPr>
                        <a:t>GS61008P</a:t>
                      </a:r>
                      <a:endParaRPr lang="en-US" sz="1600" b="0" i="0" u="none" strike="noStrike">
                        <a:solidFill>
                          <a:srgbClr val="000000"/>
                        </a:solidFill>
                        <a:effectLst/>
                        <a:latin typeface="Arial Unicode MS"/>
                      </a:endParaRPr>
                    </a:p>
                  </a:txBody>
                  <a:tcPr marL="8966" marR="8966" marT="8966" marB="0" anchor="ctr"/>
                </a:tc>
                <a:tc>
                  <a:txBody>
                    <a:bodyPr/>
                    <a:lstStyle/>
                    <a:p>
                      <a:pPr algn="l" rtl="0" fontAlgn="b"/>
                      <a:r>
                        <a:rPr lang="en-US" sz="1600" u="none" strike="noStrike">
                          <a:effectLst/>
                        </a:rPr>
                        <a:t>GS61008P</a:t>
                      </a:r>
                      <a:endParaRPr lang="en-US" sz="1600" b="0" i="0" u="none" strike="noStrike">
                        <a:solidFill>
                          <a:srgbClr val="000000"/>
                        </a:solidFill>
                        <a:effectLst/>
                        <a:latin typeface="Arial" panose="020B0604020202020204" pitchFamily="34" charset="0"/>
                      </a:endParaRPr>
                    </a:p>
                  </a:txBody>
                  <a:tcPr marL="8966" marR="8966" marT="8966" marB="0" anchor="b"/>
                </a:tc>
                <a:tc>
                  <a:txBody>
                    <a:bodyPr/>
                    <a:lstStyle/>
                    <a:p>
                      <a:pPr algn="r" rtl="0" fontAlgn="b"/>
                      <a:r>
                        <a:rPr lang="he-IL" sz="1600" u="none" strike="noStrike">
                          <a:effectLst/>
                        </a:rPr>
                        <a:t>2</a:t>
                      </a:r>
                      <a:endParaRPr lang="he-IL" sz="1600" b="0" i="0" u="none" strike="noStrike">
                        <a:solidFill>
                          <a:srgbClr val="000000"/>
                        </a:solidFill>
                        <a:effectLst/>
                        <a:latin typeface="Arial" panose="020B0604020202020204" pitchFamily="34" charset="0"/>
                      </a:endParaRPr>
                    </a:p>
                  </a:txBody>
                  <a:tcPr marL="8966" marR="8966" marT="8966" marB="0" anchor="b"/>
                </a:tc>
                <a:tc>
                  <a:txBody>
                    <a:bodyPr/>
                    <a:lstStyle/>
                    <a:p>
                      <a:pPr algn="l" rtl="0" fontAlgn="b"/>
                      <a:r>
                        <a:rPr lang="en-US" sz="1600" u="none" strike="noStrike">
                          <a:effectLst/>
                        </a:rPr>
                        <a:t>Q2,Q3</a:t>
                      </a:r>
                      <a:endParaRPr lang="en-US" sz="1600" b="0" i="0" u="none" strike="noStrike">
                        <a:solidFill>
                          <a:srgbClr val="000000"/>
                        </a:solidFill>
                        <a:effectLst/>
                        <a:latin typeface="Arial" panose="020B0604020202020204" pitchFamily="34" charset="0"/>
                      </a:endParaRPr>
                    </a:p>
                  </a:txBody>
                  <a:tcPr marL="8966" marR="8966" marT="8966" marB="0" anchor="b"/>
                </a:tc>
                <a:tc>
                  <a:txBody>
                    <a:bodyPr/>
                    <a:lstStyle/>
                    <a:p>
                      <a:pPr algn="r" rtl="0" fontAlgn="b"/>
                      <a:r>
                        <a:rPr lang="he-IL" sz="1600" u="none" strike="noStrike">
                          <a:effectLst/>
                        </a:rPr>
                        <a:t>11</a:t>
                      </a:r>
                      <a:endParaRPr lang="he-IL" sz="1600" b="0" i="0" u="none" strike="noStrike">
                        <a:solidFill>
                          <a:srgbClr val="000000"/>
                        </a:solidFill>
                        <a:effectLst/>
                        <a:latin typeface="Arial" panose="020B0604020202020204" pitchFamily="34" charset="0"/>
                      </a:endParaRPr>
                    </a:p>
                  </a:txBody>
                  <a:tcPr marL="8966" marR="8966" marT="8966" marB="0" anchor="b"/>
                </a:tc>
                <a:extLst>
                  <a:ext uri="{0D108BD9-81ED-4DB2-BD59-A6C34878D82A}">
                    <a16:rowId xmlns:a16="http://schemas.microsoft.com/office/drawing/2014/main" val="1866919299"/>
                  </a:ext>
                </a:extLst>
              </a:tr>
              <a:tr h="297315">
                <a:tc>
                  <a:txBody>
                    <a:bodyPr/>
                    <a:lstStyle/>
                    <a:p>
                      <a:pPr algn="l" rtl="0" fontAlgn="ctr"/>
                      <a:r>
                        <a:rPr lang="en-US" sz="1600" u="none" strike="noStrike">
                          <a:effectLst/>
                        </a:rPr>
                        <a:t>INDAD4800W83L1800D750</a:t>
                      </a:r>
                      <a:endParaRPr lang="en-US" sz="1600" b="0" i="0" u="none" strike="noStrike">
                        <a:solidFill>
                          <a:srgbClr val="000000"/>
                        </a:solidFill>
                        <a:effectLst/>
                        <a:latin typeface="Arial Unicode MS"/>
                      </a:endParaRPr>
                    </a:p>
                  </a:txBody>
                  <a:tcPr marL="8966" marR="8966" marT="8966" marB="0" anchor="ctr"/>
                </a:tc>
                <a:tc>
                  <a:txBody>
                    <a:bodyPr/>
                    <a:lstStyle/>
                    <a:p>
                      <a:pPr algn="l" rtl="0" fontAlgn="ctr"/>
                      <a:r>
                        <a:rPr lang="en-US" sz="1600" u="none" strike="noStrike">
                          <a:effectLst/>
                        </a:rPr>
                        <a:t>AC05000001008JAC00</a:t>
                      </a:r>
                      <a:endParaRPr lang="en-US" sz="1600" b="0" i="0" u="none" strike="noStrike">
                        <a:solidFill>
                          <a:srgbClr val="000000"/>
                        </a:solidFill>
                        <a:effectLst/>
                        <a:latin typeface="Arial Unicode MS"/>
                      </a:endParaRPr>
                    </a:p>
                  </a:txBody>
                  <a:tcPr marL="8966" marR="8966" marT="8966" marB="0" anchor="ctr"/>
                </a:tc>
                <a:tc>
                  <a:txBody>
                    <a:bodyPr/>
                    <a:lstStyle/>
                    <a:p>
                      <a:pPr algn="r" rtl="0" fontAlgn="b"/>
                      <a:r>
                        <a:rPr lang="he-IL" sz="1600" u="none" strike="noStrike">
                          <a:effectLst/>
                        </a:rPr>
                        <a:t>1</a:t>
                      </a:r>
                      <a:endParaRPr lang="he-IL" sz="1600" b="0" i="0" u="none" strike="noStrike">
                        <a:solidFill>
                          <a:srgbClr val="000000"/>
                        </a:solidFill>
                        <a:effectLst/>
                        <a:latin typeface="Arial" panose="020B0604020202020204" pitchFamily="34" charset="0"/>
                      </a:endParaRPr>
                    </a:p>
                  </a:txBody>
                  <a:tcPr marL="8966" marR="8966" marT="8966" marB="0" anchor="b"/>
                </a:tc>
                <a:tc>
                  <a:txBody>
                    <a:bodyPr/>
                    <a:lstStyle/>
                    <a:p>
                      <a:pPr algn="l" rtl="0" fontAlgn="b"/>
                      <a:r>
                        <a:rPr lang="en-US" sz="1600" u="none" strike="noStrike">
                          <a:effectLst/>
                        </a:rPr>
                        <a:t>R1</a:t>
                      </a:r>
                      <a:endParaRPr lang="en-US" sz="1600" b="0" i="0" u="none" strike="noStrike">
                        <a:solidFill>
                          <a:srgbClr val="000000"/>
                        </a:solidFill>
                        <a:effectLst/>
                        <a:latin typeface="Arial" panose="020B0604020202020204" pitchFamily="34" charset="0"/>
                      </a:endParaRPr>
                    </a:p>
                  </a:txBody>
                  <a:tcPr marL="8966" marR="8966" marT="8966" marB="0" anchor="b"/>
                </a:tc>
                <a:tc>
                  <a:txBody>
                    <a:bodyPr/>
                    <a:lstStyle/>
                    <a:p>
                      <a:pPr algn="r" rtl="0" fontAlgn="b"/>
                      <a:r>
                        <a:rPr lang="he-IL" sz="1600" u="none" strike="noStrike">
                          <a:effectLst/>
                        </a:rPr>
                        <a:t>12</a:t>
                      </a:r>
                      <a:endParaRPr lang="he-IL" sz="1600" b="0" i="0" u="none" strike="noStrike">
                        <a:solidFill>
                          <a:srgbClr val="000000"/>
                        </a:solidFill>
                        <a:effectLst/>
                        <a:latin typeface="Arial" panose="020B0604020202020204" pitchFamily="34" charset="0"/>
                      </a:endParaRPr>
                    </a:p>
                  </a:txBody>
                  <a:tcPr marL="8966" marR="8966" marT="8966" marB="0" anchor="b"/>
                </a:tc>
                <a:extLst>
                  <a:ext uri="{0D108BD9-81ED-4DB2-BD59-A6C34878D82A}">
                    <a16:rowId xmlns:a16="http://schemas.microsoft.com/office/drawing/2014/main" val="1718369166"/>
                  </a:ext>
                </a:extLst>
              </a:tr>
              <a:tr h="297315">
                <a:tc>
                  <a:txBody>
                    <a:bodyPr/>
                    <a:lstStyle/>
                    <a:p>
                      <a:pPr algn="l" rtl="0" fontAlgn="ctr"/>
                      <a:r>
                        <a:rPr lang="en-US" sz="1600" u="none" strike="noStrike">
                          <a:effectLst/>
                        </a:rPr>
                        <a:t>TO508P344X1041X2058-2P</a:t>
                      </a:r>
                      <a:endParaRPr lang="en-US" sz="1600" b="0" i="0" u="none" strike="noStrike">
                        <a:solidFill>
                          <a:srgbClr val="000000"/>
                        </a:solidFill>
                        <a:effectLst/>
                        <a:latin typeface="Arial Unicode MS"/>
                      </a:endParaRPr>
                    </a:p>
                  </a:txBody>
                  <a:tcPr marL="8966" marR="8966" marT="8966" marB="0" anchor="ctr"/>
                </a:tc>
                <a:tc>
                  <a:txBody>
                    <a:bodyPr/>
                    <a:lstStyle/>
                    <a:p>
                      <a:pPr algn="l" rtl="0" fontAlgn="ctr"/>
                      <a:r>
                        <a:rPr lang="en-US" sz="1600" u="none" strike="noStrike">
                          <a:effectLst/>
                        </a:rPr>
                        <a:t>MP850-50.0-1%</a:t>
                      </a:r>
                      <a:endParaRPr lang="en-US" sz="1600" b="0" i="0" u="none" strike="noStrike">
                        <a:solidFill>
                          <a:srgbClr val="000000"/>
                        </a:solidFill>
                        <a:effectLst/>
                        <a:latin typeface="Arial Unicode MS"/>
                      </a:endParaRPr>
                    </a:p>
                  </a:txBody>
                  <a:tcPr marL="8966" marR="8966" marT="8966" marB="0" anchor="ctr"/>
                </a:tc>
                <a:tc>
                  <a:txBody>
                    <a:bodyPr/>
                    <a:lstStyle/>
                    <a:p>
                      <a:pPr algn="r" rtl="0" fontAlgn="b"/>
                      <a:r>
                        <a:rPr lang="he-IL" sz="1600" u="none" strike="noStrike">
                          <a:effectLst/>
                        </a:rPr>
                        <a:t>5</a:t>
                      </a:r>
                      <a:endParaRPr lang="he-IL" sz="1600" b="0" i="0" u="none" strike="noStrike">
                        <a:solidFill>
                          <a:srgbClr val="000000"/>
                        </a:solidFill>
                        <a:effectLst/>
                        <a:latin typeface="Arial" panose="020B0604020202020204" pitchFamily="34" charset="0"/>
                      </a:endParaRPr>
                    </a:p>
                  </a:txBody>
                  <a:tcPr marL="8966" marR="8966" marT="8966" marB="0" anchor="b"/>
                </a:tc>
                <a:tc>
                  <a:txBody>
                    <a:bodyPr/>
                    <a:lstStyle/>
                    <a:p>
                      <a:pPr algn="l" rtl="0" fontAlgn="b"/>
                      <a:r>
                        <a:rPr lang="pt-BR" sz="1600" u="none" strike="noStrike">
                          <a:effectLst/>
                        </a:rPr>
                        <a:t>R2,R3,R4,R5,R6</a:t>
                      </a:r>
                      <a:endParaRPr lang="pt-BR" sz="1600" b="0" i="0" u="none" strike="noStrike">
                        <a:solidFill>
                          <a:srgbClr val="000000"/>
                        </a:solidFill>
                        <a:effectLst/>
                        <a:latin typeface="Arial" panose="020B0604020202020204" pitchFamily="34" charset="0"/>
                      </a:endParaRPr>
                    </a:p>
                  </a:txBody>
                  <a:tcPr marL="8966" marR="8966" marT="8966" marB="0" anchor="b"/>
                </a:tc>
                <a:tc>
                  <a:txBody>
                    <a:bodyPr/>
                    <a:lstStyle/>
                    <a:p>
                      <a:pPr algn="r" rtl="0" fontAlgn="b"/>
                      <a:r>
                        <a:rPr lang="he-IL" sz="1600" u="none" strike="noStrike">
                          <a:effectLst/>
                        </a:rPr>
                        <a:t>13</a:t>
                      </a:r>
                      <a:endParaRPr lang="he-IL" sz="1600" b="0" i="0" u="none" strike="noStrike">
                        <a:solidFill>
                          <a:srgbClr val="000000"/>
                        </a:solidFill>
                        <a:effectLst/>
                        <a:latin typeface="Arial" panose="020B0604020202020204" pitchFamily="34" charset="0"/>
                      </a:endParaRPr>
                    </a:p>
                  </a:txBody>
                  <a:tcPr marL="8966" marR="8966" marT="8966" marB="0" anchor="b"/>
                </a:tc>
                <a:extLst>
                  <a:ext uri="{0D108BD9-81ED-4DB2-BD59-A6C34878D82A}">
                    <a16:rowId xmlns:a16="http://schemas.microsoft.com/office/drawing/2014/main" val="1570671970"/>
                  </a:ext>
                </a:extLst>
              </a:tr>
            </a:tbl>
          </a:graphicData>
        </a:graphic>
      </p:graphicFrame>
    </p:spTree>
    <p:extLst>
      <p:ext uri="{BB962C8B-B14F-4D97-AF65-F5344CB8AC3E}">
        <p14:creationId xmlns:p14="http://schemas.microsoft.com/office/powerpoint/2010/main" val="37399788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190C368-7D4A-EE50-63CA-B0B7EE68D275}"/>
              </a:ext>
            </a:extLst>
          </p:cNvPr>
          <p:cNvSpPr>
            <a:spLocks noGrp="1"/>
          </p:cNvSpPr>
          <p:nvPr>
            <p:ph type="title"/>
          </p:nvPr>
        </p:nvSpPr>
        <p:spPr/>
        <p:txBody>
          <a:bodyPr/>
          <a:lstStyle/>
          <a:p>
            <a:pPr algn="l"/>
            <a:r>
              <a:rPr lang="en-US" sz="4400" b="1" kern="100" dirty="0">
                <a:effectLst/>
                <a:latin typeface="Aptos" panose="020B0004020202020204" pitchFamily="34" charset="0"/>
                <a:ea typeface="Aptos" panose="020B0004020202020204" pitchFamily="34" charset="0"/>
                <a:cs typeface="Arial" panose="020B0604020202020204" pitchFamily="34" charset="0"/>
              </a:rPr>
              <a:t> Challenges faced</a:t>
            </a:r>
            <a:br>
              <a:rPr lang="en-US" sz="4400" kern="100" dirty="0">
                <a:effectLst/>
                <a:latin typeface="Aptos" panose="020B0004020202020204" pitchFamily="34" charset="0"/>
                <a:ea typeface="Aptos" panose="020B0004020202020204" pitchFamily="34" charset="0"/>
                <a:cs typeface="Arial" panose="020B0604020202020204" pitchFamily="34" charset="0"/>
              </a:rPr>
            </a:br>
            <a:endParaRPr lang="he-IL" dirty="0"/>
          </a:p>
        </p:txBody>
      </p:sp>
      <p:sp>
        <p:nvSpPr>
          <p:cNvPr id="3" name="מציין מיקום תוכן 2">
            <a:extLst>
              <a:ext uri="{FF2B5EF4-FFF2-40B4-BE49-F238E27FC236}">
                <a16:creationId xmlns:a16="http://schemas.microsoft.com/office/drawing/2014/main" id="{411017DC-ABA7-52FB-5265-7FD50F81A069}"/>
              </a:ext>
            </a:extLst>
          </p:cNvPr>
          <p:cNvSpPr>
            <a:spLocks noGrp="1"/>
          </p:cNvSpPr>
          <p:nvPr>
            <p:ph idx="1"/>
          </p:nvPr>
        </p:nvSpPr>
        <p:spPr/>
        <p:txBody>
          <a:bodyPr>
            <a:normAutofit/>
          </a:bodyPr>
          <a:lstStyle/>
          <a:p>
            <a:pPr marL="0" indent="0" algn="l">
              <a:lnSpc>
                <a:spcPct val="115000"/>
              </a:lnSpc>
              <a:spcAft>
                <a:spcPts val="800"/>
              </a:spcAft>
              <a:buNone/>
              <a:tabLst>
                <a:tab pos="4006850" algn="l"/>
              </a:tabLst>
            </a:pPr>
            <a:r>
              <a:rPr lang="en-US" b="1" kern="100" dirty="0">
                <a:effectLst/>
                <a:latin typeface="Aptos" panose="020B0004020202020204" pitchFamily="34" charset="0"/>
                <a:ea typeface="Aptos" panose="020B0004020202020204" pitchFamily="34" charset="0"/>
                <a:cs typeface="Arial" panose="020B0604020202020204" pitchFamily="34" charset="0"/>
              </a:rPr>
              <a:t>1. High-Frequency Switching</a:t>
            </a:r>
          </a:p>
          <a:p>
            <a:pPr marL="0" indent="0" algn="l" rtl="1">
              <a:lnSpc>
                <a:spcPct val="115000"/>
              </a:lnSpc>
              <a:spcAft>
                <a:spcPts val="800"/>
              </a:spcAft>
              <a:buNone/>
              <a:tabLst>
                <a:tab pos="4006850" algn="l"/>
              </a:tabLst>
            </a:pPr>
            <a:r>
              <a:rPr lang="en-US" b="0" i="0" dirty="0">
                <a:solidFill>
                  <a:srgbClr val="0D0D0D"/>
                </a:solidFill>
                <a:effectLst/>
                <a:latin typeface="Söhne"/>
              </a:rPr>
              <a:t>High switching frequencies posed challenges, requiring careful consideration of component characteristics and potential EMI issues</a:t>
            </a:r>
          </a:p>
          <a:p>
            <a:pPr marL="0" indent="0" algn="l" rtl="1">
              <a:lnSpc>
                <a:spcPct val="115000"/>
              </a:lnSpc>
              <a:spcAft>
                <a:spcPts val="800"/>
              </a:spcAft>
              <a:buNone/>
              <a:tabLst>
                <a:tab pos="4006850" algn="l"/>
              </a:tabLst>
            </a:pPr>
            <a:r>
              <a:rPr lang="en-US" b="1" kern="100" dirty="0">
                <a:effectLst/>
                <a:latin typeface="Aptos" panose="020B0004020202020204" pitchFamily="34" charset="0"/>
                <a:ea typeface="Aptos" panose="020B0004020202020204" pitchFamily="34" charset="0"/>
                <a:cs typeface="Arial" panose="020B0604020202020204" pitchFamily="34" charset="0"/>
              </a:rPr>
              <a:t>2. Component Stress</a:t>
            </a:r>
          </a:p>
          <a:p>
            <a:pPr marL="0" indent="0" algn="l" rtl="1">
              <a:lnSpc>
                <a:spcPct val="115000"/>
              </a:lnSpc>
              <a:spcAft>
                <a:spcPts val="800"/>
              </a:spcAft>
              <a:buNone/>
              <a:tabLst>
                <a:tab pos="4006850" algn="l"/>
              </a:tabLst>
            </a:pPr>
            <a:r>
              <a:rPr lang="en-US" b="0" i="0" dirty="0">
                <a:solidFill>
                  <a:srgbClr val="0D0D0D"/>
                </a:solidFill>
                <a:effectLst/>
                <a:latin typeface="Söhne"/>
              </a:rPr>
              <a:t>Distributed architecture introduced complexities in managing component stress, demanding meticulous care to ensure longevity and prevent failures</a:t>
            </a:r>
            <a:endParaRPr lang="en-US" dirty="0"/>
          </a:p>
        </p:txBody>
      </p:sp>
    </p:spTree>
    <p:extLst>
      <p:ext uri="{BB962C8B-B14F-4D97-AF65-F5344CB8AC3E}">
        <p14:creationId xmlns:p14="http://schemas.microsoft.com/office/powerpoint/2010/main" val="31033111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7F8EEB8-5F03-7091-132A-E9669D085FDB}"/>
              </a:ext>
            </a:extLst>
          </p:cNvPr>
          <p:cNvSpPr>
            <a:spLocks noGrp="1"/>
          </p:cNvSpPr>
          <p:nvPr>
            <p:ph type="title"/>
          </p:nvPr>
        </p:nvSpPr>
        <p:spPr/>
        <p:txBody>
          <a:bodyPr/>
          <a:lstStyle/>
          <a:p>
            <a:pPr algn="l"/>
            <a:r>
              <a:rPr lang="en-US" b="1" i="0" dirty="0">
                <a:solidFill>
                  <a:srgbClr val="0D0D0D"/>
                </a:solidFill>
                <a:effectLst/>
                <a:latin typeface="Söhne"/>
              </a:rPr>
              <a:t>Solutions Implemented</a:t>
            </a:r>
            <a:br>
              <a:rPr lang="en-US" b="1" i="0" dirty="0">
                <a:solidFill>
                  <a:srgbClr val="0D0D0D"/>
                </a:solidFill>
                <a:effectLst/>
                <a:latin typeface="Söhne"/>
              </a:rPr>
            </a:br>
            <a:endParaRPr lang="he-IL" dirty="0"/>
          </a:p>
        </p:txBody>
      </p:sp>
      <p:sp>
        <p:nvSpPr>
          <p:cNvPr id="3" name="מציין מיקום תוכן 2">
            <a:extLst>
              <a:ext uri="{FF2B5EF4-FFF2-40B4-BE49-F238E27FC236}">
                <a16:creationId xmlns:a16="http://schemas.microsoft.com/office/drawing/2014/main" id="{B81BF7B5-B0C7-5189-85BA-7FD88E5CD6DA}"/>
              </a:ext>
            </a:extLst>
          </p:cNvPr>
          <p:cNvSpPr>
            <a:spLocks noGrp="1"/>
          </p:cNvSpPr>
          <p:nvPr>
            <p:ph idx="1"/>
          </p:nvPr>
        </p:nvSpPr>
        <p:spPr/>
        <p:txBody>
          <a:bodyPr>
            <a:normAutofit/>
          </a:bodyPr>
          <a:lstStyle/>
          <a:p>
            <a:pPr marL="0" indent="0" algn="l">
              <a:buNone/>
            </a:pPr>
            <a:r>
              <a:rPr lang="en-US" b="1" i="0" dirty="0">
                <a:solidFill>
                  <a:srgbClr val="0D0D0D"/>
                </a:solidFill>
                <a:effectLst/>
                <a:latin typeface="Söhne"/>
              </a:rPr>
              <a:t>1. High-Frequency Switching</a:t>
            </a:r>
          </a:p>
          <a:p>
            <a:pPr marL="0" indent="0" algn="l">
              <a:buNone/>
            </a:pPr>
            <a:r>
              <a:rPr lang="en-US" b="0" i="0" dirty="0">
                <a:solidFill>
                  <a:srgbClr val="0D0D0D"/>
                </a:solidFill>
                <a:effectLst/>
                <a:latin typeface="Söhne"/>
              </a:rPr>
              <a:t>To tackle high-frequency switching challenges, simulations optimized component values. Results guided the choice of </a:t>
            </a:r>
            <a:r>
              <a:rPr lang="en-US" b="0" i="0" dirty="0" err="1">
                <a:solidFill>
                  <a:srgbClr val="0D0D0D"/>
                </a:solidFill>
                <a:effectLst/>
                <a:latin typeface="Söhne"/>
              </a:rPr>
              <a:t>GaN</a:t>
            </a:r>
            <a:r>
              <a:rPr lang="en-US" b="0" i="0" dirty="0">
                <a:solidFill>
                  <a:srgbClr val="0D0D0D"/>
                </a:solidFill>
                <a:effectLst/>
                <a:latin typeface="Söhne"/>
              </a:rPr>
              <a:t> transistors and Schottky diodes for compatibility with the desired frequency</a:t>
            </a:r>
          </a:p>
          <a:p>
            <a:pPr marL="0" indent="0" algn="l">
              <a:buNone/>
            </a:pPr>
            <a:r>
              <a:rPr lang="en-US" b="1" i="0" dirty="0">
                <a:solidFill>
                  <a:srgbClr val="0D0D0D"/>
                </a:solidFill>
                <a:effectLst/>
                <a:latin typeface="Söhne"/>
              </a:rPr>
              <a:t>2. Component Stress</a:t>
            </a:r>
          </a:p>
          <a:p>
            <a:pPr marL="0" indent="0" algn="l">
              <a:buNone/>
            </a:pPr>
            <a:r>
              <a:rPr lang="en-US" b="0" i="0" dirty="0">
                <a:solidFill>
                  <a:srgbClr val="0D0D0D"/>
                </a:solidFill>
                <a:effectLst/>
                <a:latin typeface="Söhne"/>
              </a:rPr>
              <a:t>Conducted stress analysis to identify inductor and capacitor stress points. Solution: Careful selection of robust components and thermal simulations to maintain acceptable temperature variations</a:t>
            </a:r>
          </a:p>
        </p:txBody>
      </p:sp>
    </p:spTree>
    <p:extLst>
      <p:ext uri="{BB962C8B-B14F-4D97-AF65-F5344CB8AC3E}">
        <p14:creationId xmlns:p14="http://schemas.microsoft.com/office/powerpoint/2010/main" val="29933862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5994C14-4A52-4745-281B-01D8273AC325}"/>
              </a:ext>
            </a:extLst>
          </p:cNvPr>
          <p:cNvSpPr>
            <a:spLocks noGrp="1"/>
          </p:cNvSpPr>
          <p:nvPr>
            <p:ph type="title"/>
          </p:nvPr>
        </p:nvSpPr>
        <p:spPr/>
        <p:txBody>
          <a:bodyPr/>
          <a:lstStyle/>
          <a:p>
            <a:pPr algn="l"/>
            <a:r>
              <a:rPr lang="en-US" b="1" i="0" dirty="0">
                <a:solidFill>
                  <a:srgbClr val="0D0D0D"/>
                </a:solidFill>
                <a:effectLst/>
                <a:latin typeface="Söhne"/>
              </a:rPr>
              <a:t>Lessons Learned</a:t>
            </a:r>
            <a:br>
              <a:rPr lang="en-US" b="1" i="0" dirty="0">
                <a:solidFill>
                  <a:srgbClr val="0D0D0D"/>
                </a:solidFill>
                <a:effectLst/>
                <a:latin typeface="Söhne"/>
              </a:rPr>
            </a:br>
            <a:endParaRPr lang="he-IL" dirty="0"/>
          </a:p>
        </p:txBody>
      </p:sp>
      <p:sp>
        <p:nvSpPr>
          <p:cNvPr id="3" name="מציין מיקום תוכן 2">
            <a:extLst>
              <a:ext uri="{FF2B5EF4-FFF2-40B4-BE49-F238E27FC236}">
                <a16:creationId xmlns:a16="http://schemas.microsoft.com/office/drawing/2014/main" id="{4B5605CF-A45D-0F43-11AF-14BA51BAF4B1}"/>
              </a:ext>
            </a:extLst>
          </p:cNvPr>
          <p:cNvSpPr>
            <a:spLocks noGrp="1"/>
          </p:cNvSpPr>
          <p:nvPr>
            <p:ph idx="1"/>
          </p:nvPr>
        </p:nvSpPr>
        <p:spPr/>
        <p:txBody>
          <a:bodyPr/>
          <a:lstStyle/>
          <a:p>
            <a:pPr marL="0" indent="0" algn="l">
              <a:buNone/>
            </a:pPr>
            <a:r>
              <a:rPr lang="en-US" b="0" i="0" dirty="0">
                <a:solidFill>
                  <a:srgbClr val="0D0D0D"/>
                </a:solidFill>
                <a:effectLst/>
                <a:latin typeface="Söhne"/>
              </a:rPr>
              <a:t>The challenges encountered throughout the project provided valuable insights into the intricacies of designing and implementing an extended boost converter. Key lessons learned include the importance of a holistic approach to component selection, the significance of thorough simulations in predicting real-world behavior, and the iterative nature of control system tuning for dynamic power electronics systems.</a:t>
            </a:r>
          </a:p>
          <a:p>
            <a:pPr marL="0" indent="0" algn="l">
              <a:buNone/>
            </a:pPr>
            <a:endParaRPr lang="en-US" b="0" i="0" dirty="0">
              <a:solidFill>
                <a:srgbClr val="0D0D0D"/>
              </a:solidFill>
              <a:effectLst/>
              <a:latin typeface="Söhne"/>
            </a:endParaRPr>
          </a:p>
        </p:txBody>
      </p:sp>
    </p:spTree>
    <p:extLst>
      <p:ext uri="{BB962C8B-B14F-4D97-AF65-F5344CB8AC3E}">
        <p14:creationId xmlns:p14="http://schemas.microsoft.com/office/powerpoint/2010/main" val="22896499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FF41285-B14B-8D1D-C08C-BB28B5D87050}"/>
              </a:ext>
            </a:extLst>
          </p:cNvPr>
          <p:cNvSpPr>
            <a:spLocks noGrp="1"/>
          </p:cNvSpPr>
          <p:nvPr>
            <p:ph type="title"/>
          </p:nvPr>
        </p:nvSpPr>
        <p:spPr/>
        <p:txBody>
          <a:bodyPr/>
          <a:lstStyle/>
          <a:p>
            <a:pPr algn="l"/>
            <a:r>
              <a:rPr lang="en-US" b="1" i="0" dirty="0">
                <a:solidFill>
                  <a:srgbClr val="0D0D0D"/>
                </a:solidFill>
                <a:effectLst/>
                <a:latin typeface="Söhne"/>
              </a:rPr>
              <a:t>Conclusions</a:t>
            </a:r>
            <a:r>
              <a:rPr lang="en-US" b="1" dirty="0">
                <a:solidFill>
                  <a:srgbClr val="0D0D0D"/>
                </a:solidFill>
                <a:latin typeface="Söhne"/>
              </a:rPr>
              <a:t>-</a:t>
            </a:r>
            <a:r>
              <a:rPr lang="en-US" b="1" i="0" dirty="0">
                <a:solidFill>
                  <a:srgbClr val="0D0D0D"/>
                </a:solidFill>
                <a:effectLst/>
                <a:latin typeface="Söhne"/>
              </a:rPr>
              <a:t>Key Findings and Contributions</a:t>
            </a:r>
            <a:br>
              <a:rPr lang="en-US" b="1" i="0" dirty="0">
                <a:solidFill>
                  <a:srgbClr val="0D0D0D"/>
                </a:solidFill>
                <a:effectLst/>
                <a:latin typeface="Söhne"/>
              </a:rPr>
            </a:br>
            <a:endParaRPr lang="he-IL" dirty="0"/>
          </a:p>
        </p:txBody>
      </p:sp>
      <p:sp>
        <p:nvSpPr>
          <p:cNvPr id="3" name="מציין מיקום תוכן 2">
            <a:extLst>
              <a:ext uri="{FF2B5EF4-FFF2-40B4-BE49-F238E27FC236}">
                <a16:creationId xmlns:a16="http://schemas.microsoft.com/office/drawing/2014/main" id="{C45C7BB8-F275-1ECC-6445-294286768F8E}"/>
              </a:ext>
            </a:extLst>
          </p:cNvPr>
          <p:cNvSpPr>
            <a:spLocks noGrp="1"/>
          </p:cNvSpPr>
          <p:nvPr>
            <p:ph idx="1"/>
          </p:nvPr>
        </p:nvSpPr>
        <p:spPr/>
        <p:txBody>
          <a:bodyPr>
            <a:normAutofit lnSpcReduction="10000"/>
          </a:bodyPr>
          <a:lstStyle/>
          <a:p>
            <a:pPr marL="0" indent="0" algn="l">
              <a:buNone/>
            </a:pPr>
            <a:r>
              <a:rPr lang="en-US" b="0" i="0" dirty="0">
                <a:solidFill>
                  <a:srgbClr val="0D0D0D"/>
                </a:solidFill>
                <a:effectLst/>
                <a:latin typeface="Söhne"/>
              </a:rPr>
              <a:t>The culmination of this extended boost converter project has yielded noteworthy findings and contributions to the field of power electronics. The key outcomes can be summarized as follows:</a:t>
            </a:r>
          </a:p>
          <a:p>
            <a:pPr marL="0" indent="0" algn="l">
              <a:buNone/>
            </a:pPr>
            <a:r>
              <a:rPr lang="en-US" b="1" dirty="0">
                <a:solidFill>
                  <a:srgbClr val="0D0D0D"/>
                </a:solidFill>
                <a:latin typeface="Söhne"/>
              </a:rPr>
              <a:t>1.</a:t>
            </a:r>
            <a:r>
              <a:rPr lang="en-US" b="1" i="0" dirty="0">
                <a:solidFill>
                  <a:srgbClr val="0D0D0D"/>
                </a:solidFill>
                <a:effectLst/>
                <a:latin typeface="Söhne"/>
              </a:rPr>
              <a:t> Voltage Gain Enhancement</a:t>
            </a:r>
          </a:p>
          <a:p>
            <a:pPr marL="0" indent="0" algn="l">
              <a:buNone/>
            </a:pPr>
            <a:r>
              <a:rPr lang="en-US" b="0" i="0" dirty="0">
                <a:solidFill>
                  <a:srgbClr val="0D0D0D"/>
                </a:solidFill>
                <a:effectLst/>
                <a:latin typeface="Söhne"/>
              </a:rPr>
              <a:t>Extended boost converter achieved substantial voltage gain improvement, utilizing cascaded quadratic-type boost converters for targeted performance, ideal for high-output applications</a:t>
            </a:r>
          </a:p>
          <a:p>
            <a:pPr marL="0" indent="0" algn="l">
              <a:buNone/>
            </a:pPr>
            <a:r>
              <a:rPr lang="en-US" b="1" i="0" dirty="0">
                <a:solidFill>
                  <a:srgbClr val="0D0D0D"/>
                </a:solidFill>
                <a:effectLst/>
                <a:latin typeface="Söhne"/>
              </a:rPr>
              <a:t>2. Reduction in Ripple Voltage</a:t>
            </a:r>
          </a:p>
          <a:p>
            <a:pPr marL="0" indent="0" algn="l">
              <a:buNone/>
            </a:pPr>
            <a:r>
              <a:rPr lang="en-US" b="0" i="0" dirty="0">
                <a:solidFill>
                  <a:srgbClr val="0D0D0D"/>
                </a:solidFill>
                <a:effectLst/>
                <a:latin typeface="Söhne"/>
              </a:rPr>
              <a:t>Distributed output voltage across stages mitigated ripple, improving power quality and enhancing overall system stability and reliability</a:t>
            </a:r>
            <a:endParaRPr lang="he-IL" dirty="0"/>
          </a:p>
        </p:txBody>
      </p:sp>
    </p:spTree>
    <p:extLst>
      <p:ext uri="{BB962C8B-B14F-4D97-AF65-F5344CB8AC3E}">
        <p14:creationId xmlns:p14="http://schemas.microsoft.com/office/powerpoint/2010/main" val="15153987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1699ED4-61E0-0165-E67D-D979550F408D}"/>
              </a:ext>
            </a:extLst>
          </p:cNvPr>
          <p:cNvSpPr>
            <a:spLocks noGrp="1"/>
          </p:cNvSpPr>
          <p:nvPr>
            <p:ph type="title"/>
          </p:nvPr>
        </p:nvSpPr>
        <p:spPr/>
        <p:txBody>
          <a:bodyPr/>
          <a:lstStyle/>
          <a:p>
            <a:pPr algn="l"/>
            <a:r>
              <a:rPr lang="en-US" dirty="0"/>
              <a:t>Conclusions-</a:t>
            </a:r>
            <a:r>
              <a:rPr lang="en-US" b="1" i="0" dirty="0">
                <a:solidFill>
                  <a:srgbClr val="0D0D0D"/>
                </a:solidFill>
                <a:effectLst/>
                <a:latin typeface="Söhne"/>
              </a:rPr>
              <a:t>Relevance and Significance</a:t>
            </a:r>
            <a:br>
              <a:rPr lang="en-US" b="1" i="0" dirty="0">
                <a:solidFill>
                  <a:srgbClr val="0D0D0D"/>
                </a:solidFill>
                <a:effectLst/>
                <a:latin typeface="Söhne"/>
              </a:rPr>
            </a:br>
            <a:endParaRPr lang="he-IL" dirty="0"/>
          </a:p>
        </p:txBody>
      </p:sp>
      <p:sp>
        <p:nvSpPr>
          <p:cNvPr id="3" name="מציין מיקום תוכן 2">
            <a:extLst>
              <a:ext uri="{FF2B5EF4-FFF2-40B4-BE49-F238E27FC236}">
                <a16:creationId xmlns:a16="http://schemas.microsoft.com/office/drawing/2014/main" id="{7E9E700C-9B9F-05B2-CDF8-2A5B8604205C}"/>
              </a:ext>
            </a:extLst>
          </p:cNvPr>
          <p:cNvSpPr>
            <a:spLocks noGrp="1"/>
          </p:cNvSpPr>
          <p:nvPr>
            <p:ph idx="1"/>
          </p:nvPr>
        </p:nvSpPr>
        <p:spPr/>
        <p:txBody>
          <a:bodyPr>
            <a:normAutofit/>
          </a:bodyPr>
          <a:lstStyle/>
          <a:p>
            <a:pPr marL="0" indent="0" algn="l">
              <a:buNone/>
            </a:pPr>
            <a:r>
              <a:rPr lang="en-US" b="1" i="0" dirty="0">
                <a:solidFill>
                  <a:srgbClr val="0D0D0D"/>
                </a:solidFill>
                <a:effectLst/>
                <a:latin typeface="Söhne"/>
              </a:rPr>
              <a:t>1. Applicability in Renewable Energy Systems</a:t>
            </a:r>
          </a:p>
          <a:p>
            <a:pPr marL="0" indent="0" algn="l">
              <a:buNone/>
            </a:pPr>
            <a:r>
              <a:rPr lang="en-US" b="0" i="0" dirty="0">
                <a:solidFill>
                  <a:srgbClr val="0D0D0D"/>
                </a:solidFill>
                <a:effectLst/>
                <a:latin typeface="Söhne"/>
              </a:rPr>
              <a:t>Project outcomes are crucial for renewable energy, especially fuel cells. Extended boost converter's high voltage gains without a central capacitor make it attractive for renewable energy applications</a:t>
            </a:r>
          </a:p>
          <a:p>
            <a:pPr marL="0" indent="0" algn="l">
              <a:buNone/>
            </a:pPr>
            <a:r>
              <a:rPr lang="en-US" b="1" i="0" dirty="0">
                <a:solidFill>
                  <a:srgbClr val="0D0D0D"/>
                </a:solidFill>
                <a:effectLst/>
                <a:latin typeface="Söhne"/>
              </a:rPr>
              <a:t>2. Advancements in Power Electronics</a:t>
            </a:r>
          </a:p>
          <a:p>
            <a:pPr marL="0" indent="0" algn="l">
              <a:buNone/>
            </a:pPr>
            <a:r>
              <a:rPr lang="en-US" b="0" i="0" dirty="0">
                <a:solidFill>
                  <a:srgbClr val="0D0D0D"/>
                </a:solidFill>
                <a:effectLst/>
                <a:latin typeface="Söhne"/>
              </a:rPr>
              <a:t>Project contributes to power electronics advancements. Extended boost converter's distributed architecture addresses challenges, ensuring more efficient and reliable power conversion systems</a:t>
            </a:r>
            <a:endParaRPr lang="he-IL" dirty="0"/>
          </a:p>
        </p:txBody>
      </p:sp>
    </p:spTree>
    <p:extLst>
      <p:ext uri="{BB962C8B-B14F-4D97-AF65-F5344CB8AC3E}">
        <p14:creationId xmlns:p14="http://schemas.microsoft.com/office/powerpoint/2010/main" val="19631902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11CB36C-83BF-53A5-F27D-BBEB5D73F6CF}"/>
              </a:ext>
            </a:extLst>
          </p:cNvPr>
          <p:cNvSpPr>
            <a:spLocks noGrp="1"/>
          </p:cNvSpPr>
          <p:nvPr>
            <p:ph type="title"/>
          </p:nvPr>
        </p:nvSpPr>
        <p:spPr/>
        <p:txBody>
          <a:bodyPr/>
          <a:lstStyle/>
          <a:p>
            <a:pPr algn="l"/>
            <a:r>
              <a:rPr lang="en-US" dirty="0"/>
              <a:t>Conclusions-</a:t>
            </a:r>
            <a:r>
              <a:rPr lang="en-US" b="1" i="0" dirty="0">
                <a:solidFill>
                  <a:srgbClr val="0D0D0D"/>
                </a:solidFill>
                <a:effectLst/>
                <a:latin typeface="Söhne"/>
              </a:rPr>
              <a:t>Areas for Future Research</a:t>
            </a:r>
            <a:br>
              <a:rPr lang="en-US" b="1" i="0" dirty="0">
                <a:solidFill>
                  <a:srgbClr val="0D0D0D"/>
                </a:solidFill>
                <a:effectLst/>
                <a:latin typeface="Söhne"/>
              </a:rPr>
            </a:br>
            <a:endParaRPr lang="he-IL" dirty="0"/>
          </a:p>
        </p:txBody>
      </p:sp>
      <p:sp>
        <p:nvSpPr>
          <p:cNvPr id="3" name="מציין מיקום תוכן 2">
            <a:extLst>
              <a:ext uri="{FF2B5EF4-FFF2-40B4-BE49-F238E27FC236}">
                <a16:creationId xmlns:a16="http://schemas.microsoft.com/office/drawing/2014/main" id="{B6CDC223-6277-046F-869F-D7B023E846CC}"/>
              </a:ext>
            </a:extLst>
          </p:cNvPr>
          <p:cNvSpPr>
            <a:spLocks noGrp="1"/>
          </p:cNvSpPr>
          <p:nvPr>
            <p:ph idx="1"/>
          </p:nvPr>
        </p:nvSpPr>
        <p:spPr/>
        <p:txBody>
          <a:bodyPr>
            <a:normAutofit fontScale="92500" lnSpcReduction="20000"/>
          </a:bodyPr>
          <a:lstStyle/>
          <a:p>
            <a:pPr marL="0" indent="0" algn="l">
              <a:buNone/>
            </a:pPr>
            <a:r>
              <a:rPr lang="en-US" b="1" i="0" dirty="0">
                <a:solidFill>
                  <a:srgbClr val="0D0D0D"/>
                </a:solidFill>
                <a:effectLst/>
                <a:latin typeface="Söhne"/>
              </a:rPr>
              <a:t>1. Integration with Energy Storage Systems</a:t>
            </a:r>
          </a:p>
          <a:p>
            <a:pPr marL="0" indent="0" algn="l">
              <a:buNone/>
            </a:pPr>
            <a:r>
              <a:rPr lang="en-US" b="0" i="0" dirty="0">
                <a:solidFill>
                  <a:srgbClr val="0D0D0D"/>
                </a:solidFill>
                <a:effectLst/>
                <a:latin typeface="Söhne"/>
              </a:rPr>
              <a:t>Future research: Explore integrating the extended boost converter with energy storage systems for enhanced energy management and grid integration</a:t>
            </a:r>
          </a:p>
          <a:p>
            <a:pPr marL="0" indent="0" algn="l">
              <a:buNone/>
            </a:pPr>
            <a:r>
              <a:rPr lang="en-US" b="1" i="0" dirty="0">
                <a:solidFill>
                  <a:srgbClr val="0D0D0D"/>
                </a:solidFill>
                <a:effectLst/>
                <a:latin typeface="Söhne"/>
              </a:rPr>
              <a:t>2. Optimization for Specific Applications</a:t>
            </a:r>
          </a:p>
          <a:p>
            <a:pPr marL="0" indent="0" algn="l">
              <a:buNone/>
            </a:pPr>
            <a:r>
              <a:rPr lang="en-US" b="0" i="0" dirty="0">
                <a:solidFill>
                  <a:srgbClr val="0D0D0D"/>
                </a:solidFill>
                <a:effectLst/>
                <a:latin typeface="Söhne"/>
              </a:rPr>
              <a:t>Future exploration: Tailor the extended boost converter for specific applications like electric vehicles or off-grid power systems, enhancing versatility through optimization for varying load profiles</a:t>
            </a:r>
          </a:p>
          <a:p>
            <a:pPr marL="0" indent="0" algn="l">
              <a:buNone/>
            </a:pPr>
            <a:r>
              <a:rPr lang="en-US" b="1" i="0" dirty="0">
                <a:solidFill>
                  <a:srgbClr val="0D0D0D"/>
                </a:solidFill>
                <a:effectLst/>
                <a:latin typeface="Söhne"/>
              </a:rPr>
              <a:t>3. Further Control System Enhancements</a:t>
            </a:r>
          </a:p>
          <a:p>
            <a:pPr marL="0" indent="0" algn="l">
              <a:buNone/>
            </a:pPr>
            <a:r>
              <a:rPr lang="en-US" b="0" i="0" dirty="0">
                <a:solidFill>
                  <a:srgbClr val="0D0D0D"/>
                </a:solidFill>
                <a:effectLst/>
                <a:latin typeface="Söhne"/>
              </a:rPr>
              <a:t>Future research: Enhance extended boost converter control with advanced strategies. Explore predictive and adaptive controls for improved precision and efficiency.</a:t>
            </a:r>
            <a:endParaRPr lang="he-IL" dirty="0"/>
          </a:p>
        </p:txBody>
      </p:sp>
    </p:spTree>
    <p:extLst>
      <p:ext uri="{BB962C8B-B14F-4D97-AF65-F5344CB8AC3E}">
        <p14:creationId xmlns:p14="http://schemas.microsoft.com/office/powerpoint/2010/main" val="10803821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8775FB3-865F-56AE-27B7-08F70E58B659}"/>
              </a:ext>
            </a:extLst>
          </p:cNvPr>
          <p:cNvSpPr>
            <a:spLocks noGrp="1"/>
          </p:cNvSpPr>
          <p:nvPr>
            <p:ph type="title"/>
          </p:nvPr>
        </p:nvSpPr>
        <p:spPr/>
        <p:txBody>
          <a:bodyPr/>
          <a:lstStyle/>
          <a:p>
            <a:pPr algn="l"/>
            <a:r>
              <a:rPr lang="en-US" b="1" i="0" dirty="0">
                <a:solidFill>
                  <a:srgbClr val="0D0D0D"/>
                </a:solidFill>
                <a:effectLst/>
                <a:latin typeface="Söhne"/>
              </a:rPr>
              <a:t>Final Reflection</a:t>
            </a:r>
            <a:br>
              <a:rPr lang="en-US" b="1" i="0" dirty="0">
                <a:solidFill>
                  <a:srgbClr val="0D0D0D"/>
                </a:solidFill>
                <a:effectLst/>
                <a:latin typeface="Söhne"/>
              </a:rPr>
            </a:br>
            <a:endParaRPr lang="he-IL" dirty="0"/>
          </a:p>
        </p:txBody>
      </p:sp>
      <p:sp>
        <p:nvSpPr>
          <p:cNvPr id="3" name="מציין מיקום תוכן 2">
            <a:extLst>
              <a:ext uri="{FF2B5EF4-FFF2-40B4-BE49-F238E27FC236}">
                <a16:creationId xmlns:a16="http://schemas.microsoft.com/office/drawing/2014/main" id="{50DC0A23-07FD-D854-B42C-E0FD0C251D33}"/>
              </a:ext>
            </a:extLst>
          </p:cNvPr>
          <p:cNvSpPr>
            <a:spLocks noGrp="1"/>
          </p:cNvSpPr>
          <p:nvPr>
            <p:ph idx="1"/>
          </p:nvPr>
        </p:nvSpPr>
        <p:spPr/>
        <p:txBody>
          <a:bodyPr/>
          <a:lstStyle/>
          <a:p>
            <a:pPr marL="0" indent="0" algn="l">
              <a:buNone/>
            </a:pPr>
            <a:r>
              <a:rPr lang="en-US" b="0" i="0" dirty="0">
                <a:solidFill>
                  <a:srgbClr val="0D0D0D"/>
                </a:solidFill>
                <a:effectLst/>
                <a:latin typeface="Söhne"/>
              </a:rPr>
              <a:t>In conclusion, the extended boost converter project has not only achieved its primary objectives but has also laid the groundwork for continued innovation in power electronics. The combination of enhanced voltage gain, reduced ripple, and effective control strategies positions the extended boost converter as a promising solution for a wide range of applications in the evolving landscape of renewable energy and power systems.</a:t>
            </a:r>
            <a:br>
              <a:rPr lang="en-US" dirty="0"/>
            </a:br>
            <a:endParaRPr lang="he-IL" dirty="0"/>
          </a:p>
        </p:txBody>
      </p:sp>
    </p:spTree>
    <p:extLst>
      <p:ext uri="{BB962C8B-B14F-4D97-AF65-F5344CB8AC3E}">
        <p14:creationId xmlns:p14="http://schemas.microsoft.com/office/powerpoint/2010/main" val="6749347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5501601F-C0D8-D238-C0BE-3EC8EF38D495}"/>
              </a:ext>
            </a:extLst>
          </p:cNvPr>
          <p:cNvSpPr>
            <a:spLocks noGrp="1"/>
          </p:cNvSpPr>
          <p:nvPr>
            <p:ph idx="1"/>
          </p:nvPr>
        </p:nvSpPr>
        <p:spPr>
          <a:xfrm>
            <a:off x="838200" y="582706"/>
            <a:ext cx="10515600" cy="5594257"/>
          </a:xfrm>
        </p:spPr>
        <p:txBody>
          <a:bodyPr/>
          <a:lstStyle/>
          <a:p>
            <a:pPr marL="0" indent="0" algn="ctr">
              <a:buNone/>
            </a:pPr>
            <a:endParaRPr lang="en-US" dirty="0"/>
          </a:p>
          <a:p>
            <a:pPr marL="0" indent="0" algn="ctr">
              <a:buNone/>
            </a:pPr>
            <a:endParaRPr lang="en-US" dirty="0"/>
          </a:p>
          <a:p>
            <a:pPr marL="0" indent="0" algn="ctr">
              <a:buNone/>
            </a:pPr>
            <a:r>
              <a:rPr lang="en-US" sz="5400" b="1" dirty="0">
                <a:latin typeface="Aharoni" panose="02010803020104030203" pitchFamily="2" charset="-79"/>
                <a:cs typeface="Aharoni" panose="02010803020104030203" pitchFamily="2" charset="-79"/>
              </a:rPr>
              <a:t>THANK YOU</a:t>
            </a:r>
          </a:p>
          <a:p>
            <a:pPr marL="0" indent="0" algn="ctr">
              <a:buNone/>
            </a:pPr>
            <a:endParaRPr lang="en-US" dirty="0"/>
          </a:p>
          <a:p>
            <a:pPr marL="0" indent="0" algn="ctr">
              <a:buNone/>
            </a:pPr>
            <a:endParaRPr lang="en-US" dirty="0"/>
          </a:p>
          <a:p>
            <a:pPr marL="0" indent="0" algn="ctr">
              <a:buNone/>
            </a:pPr>
            <a:r>
              <a:rPr lang="en-US" sz="4000" b="1" dirty="0">
                <a:solidFill>
                  <a:srgbClr val="FF0000"/>
                </a:solidFill>
              </a:rPr>
              <a:t>Q&amp;A</a:t>
            </a:r>
            <a:endParaRPr lang="he-IL" sz="4000" b="1" dirty="0">
              <a:solidFill>
                <a:srgbClr val="FF0000"/>
              </a:solidFill>
            </a:endParaRPr>
          </a:p>
        </p:txBody>
      </p:sp>
    </p:spTree>
    <p:extLst>
      <p:ext uri="{BB962C8B-B14F-4D97-AF65-F5344CB8AC3E}">
        <p14:creationId xmlns:p14="http://schemas.microsoft.com/office/powerpoint/2010/main" val="3685425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תמונה שמכילה רשת, קורי עכביש, עכביש&#10;&#10;התיאור נוצר באופן אוטומטי">
            <a:extLst>
              <a:ext uri="{FF2B5EF4-FFF2-40B4-BE49-F238E27FC236}">
                <a16:creationId xmlns:a16="http://schemas.microsoft.com/office/drawing/2014/main" id="{75855BDF-3563-E7DD-1EB7-32509DD9C6FF}"/>
              </a:ext>
            </a:extLst>
          </p:cNvPr>
          <p:cNvPicPr>
            <a:picLocks noChangeAspect="1"/>
          </p:cNvPicPr>
          <p:nvPr/>
        </p:nvPicPr>
        <p:blipFill rotWithShape="1">
          <a:blip r:embed="rId2">
            <a:alphaModFix amt="35000"/>
          </a:blip>
          <a:srcRect t="6957" b="2682"/>
          <a:stretch/>
        </p:blipFill>
        <p:spPr>
          <a:xfrm>
            <a:off x="20" y="10"/>
            <a:ext cx="12191979" cy="6857990"/>
          </a:xfrm>
          <a:prstGeom prst="rect">
            <a:avLst/>
          </a:prstGeom>
        </p:spPr>
      </p:pic>
      <p:sp>
        <p:nvSpPr>
          <p:cNvPr id="2" name="כותרת 1">
            <a:extLst>
              <a:ext uri="{FF2B5EF4-FFF2-40B4-BE49-F238E27FC236}">
                <a16:creationId xmlns:a16="http://schemas.microsoft.com/office/drawing/2014/main" id="{6D02F0E3-2B29-D268-E002-FDE4BACDCBA4}"/>
              </a:ext>
            </a:extLst>
          </p:cNvPr>
          <p:cNvSpPr>
            <a:spLocks noGrp="1"/>
          </p:cNvSpPr>
          <p:nvPr>
            <p:ph type="title"/>
          </p:nvPr>
        </p:nvSpPr>
        <p:spPr>
          <a:xfrm>
            <a:off x="838200" y="365125"/>
            <a:ext cx="10515600" cy="1325563"/>
          </a:xfrm>
        </p:spPr>
        <p:txBody>
          <a:bodyPr>
            <a:normAutofit/>
          </a:bodyPr>
          <a:lstStyle/>
          <a:p>
            <a:r>
              <a:rPr lang="en-US" dirty="0">
                <a:solidFill>
                  <a:srgbClr val="FFFFFF"/>
                </a:solidFill>
              </a:rPr>
              <a:t>	Commencing the first stage of the Project</a:t>
            </a:r>
            <a:endParaRPr lang="he-IL" dirty="0">
              <a:solidFill>
                <a:srgbClr val="FFFFFF"/>
              </a:solidFill>
            </a:endParaRPr>
          </a:p>
        </p:txBody>
      </p:sp>
      <p:sp>
        <p:nvSpPr>
          <p:cNvPr id="3" name="מציין מיקום תוכן 2">
            <a:extLst>
              <a:ext uri="{FF2B5EF4-FFF2-40B4-BE49-F238E27FC236}">
                <a16:creationId xmlns:a16="http://schemas.microsoft.com/office/drawing/2014/main" id="{43725685-93A3-6341-C742-690AB52CDB90}"/>
              </a:ext>
            </a:extLst>
          </p:cNvPr>
          <p:cNvSpPr>
            <a:spLocks noGrp="1"/>
          </p:cNvSpPr>
          <p:nvPr>
            <p:ph idx="1"/>
          </p:nvPr>
        </p:nvSpPr>
        <p:spPr>
          <a:xfrm>
            <a:off x="838200" y="1825625"/>
            <a:ext cx="10515600" cy="4351338"/>
          </a:xfrm>
        </p:spPr>
        <p:txBody>
          <a:bodyPr>
            <a:normAutofit/>
          </a:bodyPr>
          <a:lstStyle/>
          <a:p>
            <a:pPr marL="0" indent="0" algn="l">
              <a:buNone/>
            </a:pPr>
            <a:r>
              <a:rPr lang="en-US" sz="2000" kern="100" dirty="0">
                <a:solidFill>
                  <a:srgbClr val="FFFFFF"/>
                </a:solidFill>
                <a:effectLst/>
                <a:latin typeface="Aptos" panose="020B0004020202020204" pitchFamily="34" charset="0"/>
                <a:ea typeface="Aptos" panose="020B0004020202020204" pitchFamily="34" charset="0"/>
                <a:cs typeface="Arial" panose="020B0604020202020204" pitchFamily="34" charset="0"/>
              </a:rPr>
              <a:t>We will venture into the realm of Boost Converters, not merely to understand, but to elevate. Our focus shifts to an enhanced iteration: an augmented Boost Converter designed for unparalleled efficiency and voltage gain.</a:t>
            </a:r>
          </a:p>
          <a:p>
            <a:pPr marL="0" indent="0" algn="l">
              <a:buNone/>
            </a:pPr>
            <a:r>
              <a:rPr lang="en-US" sz="2000" kern="100" dirty="0">
                <a:solidFill>
                  <a:srgbClr val="FFFFFF"/>
                </a:solidFill>
                <a:effectLst/>
                <a:latin typeface="Aptos" panose="020B0004020202020204" pitchFamily="34" charset="0"/>
                <a:ea typeface="Aptos" panose="020B0004020202020204" pitchFamily="34" charset="0"/>
                <a:cs typeface="Arial" panose="020B0604020202020204" pitchFamily="34" charset="0"/>
              </a:rPr>
              <a:t>In our exploration, we will unravel the intricacies of this advanced design, marked by carefully integrated components and layers. From refined inductors to sophisticated control mechanisms, each element contributes to a quantum leap in both efficiency and voltage elevation.</a:t>
            </a:r>
          </a:p>
          <a:p>
            <a:pPr marL="0" indent="0">
              <a:buNone/>
            </a:pPr>
            <a:endParaRPr lang="he-IL" sz="2000" dirty="0">
              <a:solidFill>
                <a:srgbClr val="FFFFFF"/>
              </a:solidFill>
            </a:endParaRPr>
          </a:p>
        </p:txBody>
      </p:sp>
      <p:pic>
        <p:nvPicPr>
          <p:cNvPr id="7" name="Picture 6" descr="Text&#10;&#10;Description automatically generated">
            <a:extLst>
              <a:ext uri="{FF2B5EF4-FFF2-40B4-BE49-F238E27FC236}">
                <a16:creationId xmlns:a16="http://schemas.microsoft.com/office/drawing/2014/main" id="{D3D888D8-5F7C-827A-EEC6-127E4A2DC9E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48875" y="-63649"/>
            <a:ext cx="2258318" cy="914697"/>
          </a:xfrm>
          <a:prstGeom prst="rect">
            <a:avLst/>
          </a:prstGeom>
        </p:spPr>
      </p:pic>
    </p:spTree>
    <p:extLst>
      <p:ext uri="{BB962C8B-B14F-4D97-AF65-F5344CB8AC3E}">
        <p14:creationId xmlns:p14="http://schemas.microsoft.com/office/powerpoint/2010/main" val="1678450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תמונה שמכילה רשת, קורי עכביש, עכביש&#10;&#10;התיאור נוצר באופן אוטומטי">
            <a:extLst>
              <a:ext uri="{FF2B5EF4-FFF2-40B4-BE49-F238E27FC236}">
                <a16:creationId xmlns:a16="http://schemas.microsoft.com/office/drawing/2014/main" id="{75855BDF-3563-E7DD-1EB7-32509DD9C6FF}"/>
              </a:ext>
            </a:extLst>
          </p:cNvPr>
          <p:cNvPicPr>
            <a:picLocks noChangeAspect="1"/>
          </p:cNvPicPr>
          <p:nvPr/>
        </p:nvPicPr>
        <p:blipFill rotWithShape="1">
          <a:blip r:embed="rId2">
            <a:alphaModFix amt="35000"/>
          </a:blip>
          <a:srcRect t="6957" b="2682"/>
          <a:stretch/>
        </p:blipFill>
        <p:spPr>
          <a:xfrm>
            <a:off x="20" y="10"/>
            <a:ext cx="12191979" cy="6857990"/>
          </a:xfrm>
          <a:prstGeom prst="rect">
            <a:avLst/>
          </a:prstGeom>
        </p:spPr>
      </p:pic>
      <p:sp>
        <p:nvSpPr>
          <p:cNvPr id="2" name="כותרת 1">
            <a:extLst>
              <a:ext uri="{FF2B5EF4-FFF2-40B4-BE49-F238E27FC236}">
                <a16:creationId xmlns:a16="http://schemas.microsoft.com/office/drawing/2014/main" id="{6D02F0E3-2B29-D268-E002-FDE4BACDCBA4}"/>
              </a:ext>
            </a:extLst>
          </p:cNvPr>
          <p:cNvSpPr>
            <a:spLocks noGrp="1"/>
          </p:cNvSpPr>
          <p:nvPr>
            <p:ph type="title"/>
          </p:nvPr>
        </p:nvSpPr>
        <p:spPr>
          <a:xfrm>
            <a:off x="838200" y="365125"/>
            <a:ext cx="10515600" cy="1325563"/>
          </a:xfrm>
        </p:spPr>
        <p:txBody>
          <a:bodyPr>
            <a:normAutofit/>
          </a:bodyPr>
          <a:lstStyle/>
          <a:p>
            <a:r>
              <a:rPr lang="en-US" dirty="0">
                <a:solidFill>
                  <a:srgbClr val="FFFFFF"/>
                </a:solidFill>
              </a:rPr>
              <a:t>	Commencing the first stage of the Project</a:t>
            </a:r>
            <a:endParaRPr lang="he-IL" dirty="0">
              <a:solidFill>
                <a:srgbClr val="FFFFFF"/>
              </a:solidFill>
            </a:endParaRPr>
          </a:p>
        </p:txBody>
      </p:sp>
      <p:sp>
        <p:nvSpPr>
          <p:cNvPr id="3" name="מציין מיקום תוכן 2">
            <a:extLst>
              <a:ext uri="{FF2B5EF4-FFF2-40B4-BE49-F238E27FC236}">
                <a16:creationId xmlns:a16="http://schemas.microsoft.com/office/drawing/2014/main" id="{43725685-93A3-6341-C742-690AB52CDB90}"/>
              </a:ext>
            </a:extLst>
          </p:cNvPr>
          <p:cNvSpPr>
            <a:spLocks noGrp="1"/>
          </p:cNvSpPr>
          <p:nvPr>
            <p:ph idx="1"/>
          </p:nvPr>
        </p:nvSpPr>
        <p:spPr>
          <a:xfrm>
            <a:off x="838200" y="1825625"/>
            <a:ext cx="10515600" cy="4351338"/>
          </a:xfrm>
        </p:spPr>
        <p:txBody>
          <a:bodyPr>
            <a:normAutofit/>
          </a:bodyPr>
          <a:lstStyle/>
          <a:p>
            <a:pPr marL="0" indent="0" algn="l">
              <a:buNone/>
            </a:pPr>
            <a:r>
              <a:rPr lang="en-US" sz="2000" kern="100" dirty="0">
                <a:solidFill>
                  <a:srgbClr val="FFFFFF"/>
                </a:solidFill>
                <a:effectLst/>
                <a:latin typeface="Aptos" panose="020B0004020202020204" pitchFamily="34" charset="0"/>
                <a:ea typeface="Aptos" panose="020B0004020202020204" pitchFamily="34" charset="0"/>
                <a:cs typeface="Arial" panose="020B0604020202020204" pitchFamily="34" charset="0"/>
              </a:rPr>
              <a:t>We will venture into the realm of Boost Converters, not merely to understand, but to elevate. Our focus shifts to an enhanced iteration: an augmented Boost Converter designed for unparalleled efficiency and voltage gain.</a:t>
            </a:r>
          </a:p>
          <a:p>
            <a:pPr marL="0" indent="0" algn="l">
              <a:buNone/>
            </a:pPr>
            <a:r>
              <a:rPr lang="en-US" sz="2000" kern="100" dirty="0">
                <a:solidFill>
                  <a:srgbClr val="FFFFFF"/>
                </a:solidFill>
                <a:effectLst/>
                <a:latin typeface="Aptos" panose="020B0004020202020204" pitchFamily="34" charset="0"/>
                <a:ea typeface="Aptos" panose="020B0004020202020204" pitchFamily="34" charset="0"/>
                <a:cs typeface="Arial" panose="020B0604020202020204" pitchFamily="34" charset="0"/>
              </a:rPr>
              <a:t>In our exploration, we will unravel the intricacies of this advanced design, marked by carefully integrated components and layers. From refined inductors to sophisticated control mechanisms, each element contributes to a quantum leap in both efficiency and voltage elevation.</a:t>
            </a:r>
          </a:p>
          <a:p>
            <a:pPr marL="0" indent="0" algn="l">
              <a:buNone/>
            </a:pPr>
            <a:r>
              <a:rPr lang="en-US" sz="2000" kern="100" dirty="0">
                <a:solidFill>
                  <a:srgbClr val="FFFFFF"/>
                </a:solidFill>
                <a:effectLst/>
                <a:latin typeface="Aptos" panose="020B0004020202020204" pitchFamily="34" charset="0"/>
                <a:ea typeface="Aptos" panose="020B0004020202020204" pitchFamily="34" charset="0"/>
                <a:cs typeface="Arial" panose="020B0604020202020204" pitchFamily="34" charset="0"/>
              </a:rPr>
              <a:t>This presentation is not just about theory; it's a journey through empirical evidence and strategic engineering choices. Join us as we navigate through this evolution, unlocking the transformative potential that this enhanced Boost Converter holds for diverse applications in power electronics.</a:t>
            </a:r>
          </a:p>
          <a:p>
            <a:pPr marL="0" indent="0">
              <a:buNone/>
            </a:pPr>
            <a:endParaRPr lang="he-IL" sz="2000" dirty="0">
              <a:solidFill>
                <a:srgbClr val="FFFFFF"/>
              </a:solidFill>
            </a:endParaRPr>
          </a:p>
        </p:txBody>
      </p:sp>
      <p:pic>
        <p:nvPicPr>
          <p:cNvPr id="7" name="Picture 6" descr="Text&#10;&#10;Description automatically generated">
            <a:extLst>
              <a:ext uri="{FF2B5EF4-FFF2-40B4-BE49-F238E27FC236}">
                <a16:creationId xmlns:a16="http://schemas.microsoft.com/office/drawing/2014/main" id="{D3D888D8-5F7C-827A-EEC6-127E4A2DC9E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48875" y="-63649"/>
            <a:ext cx="2258318" cy="914697"/>
          </a:xfrm>
          <a:prstGeom prst="rect">
            <a:avLst/>
          </a:prstGeom>
        </p:spPr>
      </p:pic>
    </p:spTree>
    <p:extLst>
      <p:ext uri="{BB962C8B-B14F-4D97-AF65-F5344CB8AC3E}">
        <p14:creationId xmlns:p14="http://schemas.microsoft.com/office/powerpoint/2010/main" val="2783642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תמונה שמכילה רשת, קורי עכביש, עכביש&#10;&#10;התיאור נוצר באופן אוטומטי">
            <a:extLst>
              <a:ext uri="{FF2B5EF4-FFF2-40B4-BE49-F238E27FC236}">
                <a16:creationId xmlns:a16="http://schemas.microsoft.com/office/drawing/2014/main" id="{75855BDF-3563-E7DD-1EB7-32509DD9C6FF}"/>
              </a:ext>
            </a:extLst>
          </p:cNvPr>
          <p:cNvPicPr>
            <a:picLocks noChangeAspect="1"/>
          </p:cNvPicPr>
          <p:nvPr/>
        </p:nvPicPr>
        <p:blipFill rotWithShape="1">
          <a:blip r:embed="rId2">
            <a:alphaModFix amt="35000"/>
          </a:blip>
          <a:srcRect t="6957" b="2682"/>
          <a:stretch/>
        </p:blipFill>
        <p:spPr>
          <a:xfrm>
            <a:off x="20" y="10"/>
            <a:ext cx="12191979" cy="6857990"/>
          </a:xfrm>
          <a:prstGeom prst="rect">
            <a:avLst/>
          </a:prstGeom>
        </p:spPr>
      </p:pic>
      <p:sp>
        <p:nvSpPr>
          <p:cNvPr id="2" name="כותרת 1">
            <a:extLst>
              <a:ext uri="{FF2B5EF4-FFF2-40B4-BE49-F238E27FC236}">
                <a16:creationId xmlns:a16="http://schemas.microsoft.com/office/drawing/2014/main" id="{6D02F0E3-2B29-D268-E002-FDE4BACDCBA4}"/>
              </a:ext>
            </a:extLst>
          </p:cNvPr>
          <p:cNvSpPr>
            <a:spLocks noGrp="1"/>
          </p:cNvSpPr>
          <p:nvPr>
            <p:ph type="title"/>
          </p:nvPr>
        </p:nvSpPr>
        <p:spPr>
          <a:xfrm>
            <a:off x="838200" y="365125"/>
            <a:ext cx="10515600" cy="1325563"/>
          </a:xfrm>
        </p:spPr>
        <p:txBody>
          <a:bodyPr>
            <a:normAutofit/>
          </a:bodyPr>
          <a:lstStyle/>
          <a:p>
            <a:r>
              <a:rPr lang="en-US" dirty="0">
                <a:solidFill>
                  <a:srgbClr val="FFFFFF"/>
                </a:solidFill>
              </a:rPr>
              <a:t>	Commencing the first stage of the Project</a:t>
            </a:r>
            <a:endParaRPr lang="he-IL" dirty="0">
              <a:solidFill>
                <a:srgbClr val="FFFFFF"/>
              </a:solidFill>
            </a:endParaRPr>
          </a:p>
        </p:txBody>
      </p:sp>
      <p:sp>
        <p:nvSpPr>
          <p:cNvPr id="3" name="מציין מיקום תוכן 2">
            <a:extLst>
              <a:ext uri="{FF2B5EF4-FFF2-40B4-BE49-F238E27FC236}">
                <a16:creationId xmlns:a16="http://schemas.microsoft.com/office/drawing/2014/main" id="{43725685-93A3-6341-C742-690AB52CDB90}"/>
              </a:ext>
            </a:extLst>
          </p:cNvPr>
          <p:cNvSpPr>
            <a:spLocks noGrp="1"/>
          </p:cNvSpPr>
          <p:nvPr>
            <p:ph idx="1"/>
          </p:nvPr>
        </p:nvSpPr>
        <p:spPr>
          <a:xfrm>
            <a:off x="838200" y="1825625"/>
            <a:ext cx="10515600" cy="4351338"/>
          </a:xfrm>
        </p:spPr>
        <p:txBody>
          <a:bodyPr>
            <a:normAutofit/>
          </a:bodyPr>
          <a:lstStyle/>
          <a:p>
            <a:pPr marL="0" indent="0" algn="l">
              <a:buNone/>
            </a:pPr>
            <a:r>
              <a:rPr lang="en-US" sz="2000" kern="100" dirty="0">
                <a:solidFill>
                  <a:srgbClr val="FFFFFF"/>
                </a:solidFill>
                <a:effectLst/>
                <a:latin typeface="Aptos" panose="020B0004020202020204" pitchFamily="34" charset="0"/>
                <a:ea typeface="Aptos" panose="020B0004020202020204" pitchFamily="34" charset="0"/>
                <a:cs typeface="Arial" panose="020B0604020202020204" pitchFamily="34" charset="0"/>
              </a:rPr>
              <a:t>We will venture into the realm of Boost Converters, not merely to understand, but to elevate. Our focus shifts to an enhanced iteration: an augmented Boost Converter designed for unparalleled efficiency and voltage gain.</a:t>
            </a:r>
          </a:p>
          <a:p>
            <a:pPr marL="0" indent="0" algn="l">
              <a:buNone/>
            </a:pPr>
            <a:r>
              <a:rPr lang="en-US" sz="2000" kern="100" dirty="0">
                <a:solidFill>
                  <a:srgbClr val="FFFFFF"/>
                </a:solidFill>
                <a:effectLst/>
                <a:latin typeface="Aptos" panose="020B0004020202020204" pitchFamily="34" charset="0"/>
                <a:ea typeface="Aptos" panose="020B0004020202020204" pitchFamily="34" charset="0"/>
                <a:cs typeface="Arial" panose="020B0604020202020204" pitchFamily="34" charset="0"/>
              </a:rPr>
              <a:t>In our exploration, we will unravel the intricacies of this advanced design, marked by carefully integrated components and layers. From refined inductors to sophisticated control mechanisms, each element contributes to a quantum leap in both efficiency and voltage elevation.</a:t>
            </a:r>
          </a:p>
          <a:p>
            <a:pPr marL="0" indent="0" algn="l">
              <a:buNone/>
            </a:pPr>
            <a:r>
              <a:rPr lang="en-US" sz="2000" kern="100" dirty="0">
                <a:solidFill>
                  <a:srgbClr val="FFFFFF"/>
                </a:solidFill>
                <a:effectLst/>
                <a:latin typeface="Aptos" panose="020B0004020202020204" pitchFamily="34" charset="0"/>
                <a:ea typeface="Aptos" panose="020B0004020202020204" pitchFamily="34" charset="0"/>
                <a:cs typeface="Arial" panose="020B0604020202020204" pitchFamily="34" charset="0"/>
              </a:rPr>
              <a:t>This presentation is not just about theory; it's a journey through empirical evidence and strategic engineering choices. Join us as we navigate through this evolution, unlocking the transformative potential that this enhanced Boost Converter holds for diverse applications in power electronics.</a:t>
            </a:r>
          </a:p>
          <a:p>
            <a:pPr marL="0" indent="0" algn="l">
              <a:buNone/>
            </a:pPr>
            <a:r>
              <a:rPr lang="en-US" sz="2000" kern="100" dirty="0">
                <a:solidFill>
                  <a:srgbClr val="FFFFFF"/>
                </a:solidFill>
                <a:effectLst/>
                <a:latin typeface="Aptos" panose="020B0004020202020204" pitchFamily="34" charset="0"/>
                <a:ea typeface="Aptos" panose="020B0004020202020204" pitchFamily="34" charset="0"/>
                <a:cs typeface="Arial" panose="020B0604020202020204" pitchFamily="34" charset="0"/>
              </a:rPr>
              <a:t>Together, let's delve into a heightened frontier of power conversion technology, a testament to our commitment to efficiency, innovation, and excellence in Boost Converter design.</a:t>
            </a:r>
          </a:p>
          <a:p>
            <a:pPr marL="0" indent="0">
              <a:buNone/>
            </a:pPr>
            <a:endParaRPr lang="he-IL" sz="2000" dirty="0">
              <a:solidFill>
                <a:srgbClr val="FFFFFF"/>
              </a:solidFill>
            </a:endParaRPr>
          </a:p>
        </p:txBody>
      </p:sp>
      <p:pic>
        <p:nvPicPr>
          <p:cNvPr id="7" name="Picture 6" descr="Text&#10;&#10;Description automatically generated">
            <a:extLst>
              <a:ext uri="{FF2B5EF4-FFF2-40B4-BE49-F238E27FC236}">
                <a16:creationId xmlns:a16="http://schemas.microsoft.com/office/drawing/2014/main" id="{D3D888D8-5F7C-827A-EEC6-127E4A2DC9E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48875" y="-63649"/>
            <a:ext cx="2258318" cy="914697"/>
          </a:xfrm>
          <a:prstGeom prst="rect">
            <a:avLst/>
          </a:prstGeom>
        </p:spPr>
      </p:pic>
    </p:spTree>
    <p:extLst>
      <p:ext uri="{BB962C8B-B14F-4D97-AF65-F5344CB8AC3E}">
        <p14:creationId xmlns:p14="http://schemas.microsoft.com/office/powerpoint/2010/main" val="167757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D3EEB6DE-2439-6610-F560-345A56F40049}"/>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rtl="0"/>
            <a:r>
              <a:rPr lang="en-US" sz="2600" kern="1200">
                <a:solidFill>
                  <a:srgbClr val="FFFFFF"/>
                </a:solidFill>
                <a:latin typeface="+mj-lt"/>
                <a:ea typeface="+mj-ea"/>
                <a:cs typeface="+mj-cs"/>
              </a:rPr>
              <a:t>the schematic of our circuit design </a:t>
            </a:r>
          </a:p>
        </p:txBody>
      </p:sp>
      <p:pic>
        <p:nvPicPr>
          <p:cNvPr id="5" name="מציין מיקום תוכן 4" descr="תמונה שמכילה טקסט, תרשים, מספר&#10;&#10;התיאור נוצר באופן אוטומטי">
            <a:extLst>
              <a:ext uri="{FF2B5EF4-FFF2-40B4-BE49-F238E27FC236}">
                <a16:creationId xmlns:a16="http://schemas.microsoft.com/office/drawing/2014/main" id="{5B0C1201-A81F-FC02-9375-24A4C486F4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38600" y="1073171"/>
            <a:ext cx="7188199" cy="4708269"/>
          </a:xfrm>
          <a:prstGeom prst="rect">
            <a:avLst/>
          </a:prstGeom>
        </p:spPr>
      </p:pic>
      <p:pic>
        <p:nvPicPr>
          <p:cNvPr id="7" name="Picture 6" descr="Text&#10;&#10;Description automatically generated">
            <a:extLst>
              <a:ext uri="{FF2B5EF4-FFF2-40B4-BE49-F238E27FC236}">
                <a16:creationId xmlns:a16="http://schemas.microsoft.com/office/drawing/2014/main" id="{2262CE8D-0D97-706A-A53D-FB2779D0E1BD}"/>
              </a:ext>
            </a:extLst>
          </p:cNvPr>
          <p:cNvPicPr>
            <a:picLocks noChangeAspect="1"/>
          </p:cNvPicPr>
          <p:nvPr/>
        </p:nvPicPr>
        <p:blipFill>
          <a:blip r:embed="rId3" cstate="screen">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9395478" y="0"/>
            <a:ext cx="2796522" cy="1132688"/>
          </a:xfrm>
          <a:prstGeom prst="rect">
            <a:avLst/>
          </a:prstGeom>
        </p:spPr>
      </p:pic>
    </p:spTree>
    <p:extLst>
      <p:ext uri="{BB962C8B-B14F-4D97-AF65-F5344CB8AC3E}">
        <p14:creationId xmlns:p14="http://schemas.microsoft.com/office/powerpoint/2010/main" val="656469090"/>
      </p:ext>
    </p:extLst>
  </p:cSld>
  <p:clrMapOvr>
    <a:masterClrMapping/>
  </p:clrMapOvr>
  <mc:AlternateContent xmlns:mc="http://schemas.openxmlformats.org/markup-compatibility/2006" xmlns:p14="http://schemas.microsoft.com/office/powerpoint/2010/main">
    <mc:Choice Requires="p14">
      <p:transition spd="slow" p14:dur="1600">
        <p14:prism dir="r" isContent="1"/>
      </p:transition>
    </mc:Choice>
    <mc:Fallback xmlns="">
      <p:transition spd="slow">
        <p:fade/>
      </p:transition>
    </mc:Fallback>
  </mc:AlternateContent>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33695</TotalTime>
  <Words>2788</Words>
  <Application>Microsoft Office PowerPoint</Application>
  <PresentationFormat>מסך רחב</PresentationFormat>
  <Paragraphs>306</Paragraphs>
  <Slides>58</Slides>
  <Notes>0</Notes>
  <HiddenSlides>0</HiddenSlides>
  <MMClips>0</MMClips>
  <ScaleCrop>false</ScaleCrop>
  <HeadingPairs>
    <vt:vector size="6" baseType="variant">
      <vt:variant>
        <vt:lpstr>גופנים בשימוש</vt:lpstr>
      </vt:variant>
      <vt:variant>
        <vt:i4>9</vt:i4>
      </vt:variant>
      <vt:variant>
        <vt:lpstr>ערכת נושא</vt:lpstr>
      </vt:variant>
      <vt:variant>
        <vt:i4>1</vt:i4>
      </vt:variant>
      <vt:variant>
        <vt:lpstr>כותרות שקופיות</vt:lpstr>
      </vt:variant>
      <vt:variant>
        <vt:i4>58</vt:i4>
      </vt:variant>
    </vt:vector>
  </HeadingPairs>
  <TitlesOfParts>
    <vt:vector size="68" baseType="lpstr">
      <vt:lpstr>Aharoni</vt:lpstr>
      <vt:lpstr>Aptos</vt:lpstr>
      <vt:lpstr>Arial</vt:lpstr>
      <vt:lpstr>Arial Unicode MS</vt:lpstr>
      <vt:lpstr>Calibri</vt:lpstr>
      <vt:lpstr>Calibri Light</vt:lpstr>
      <vt:lpstr>Cambria Math</vt:lpstr>
      <vt:lpstr>Segoe Print</vt:lpstr>
      <vt:lpstr>Söhne</vt:lpstr>
      <vt:lpstr>ערכת נושא Office</vt:lpstr>
      <vt:lpstr>מצגת של PowerPoint‏</vt:lpstr>
      <vt:lpstr>Content:</vt:lpstr>
      <vt:lpstr>INTRODUCTION</vt:lpstr>
      <vt:lpstr>INTRODUCTION</vt:lpstr>
      <vt:lpstr> Commencing the first stage of the Project</vt:lpstr>
      <vt:lpstr> Commencing the first stage of the Project</vt:lpstr>
      <vt:lpstr> Commencing the first stage of the Project</vt:lpstr>
      <vt:lpstr> Commencing the first stage of the Project</vt:lpstr>
      <vt:lpstr>the schematic of our circuit design </vt:lpstr>
      <vt:lpstr>Project Specifications</vt:lpstr>
      <vt:lpstr>Describe the circuit’s architecture and operation-first stage</vt:lpstr>
      <vt:lpstr>Simulations that describe the current during the inductor </vt:lpstr>
      <vt:lpstr>Current During Inductors</vt:lpstr>
      <vt:lpstr>Special characteristics of the circuit</vt:lpstr>
      <vt:lpstr>CCM equations and operations</vt:lpstr>
      <vt:lpstr>CCM equations and operations</vt:lpstr>
      <vt:lpstr>CCM equations and operations</vt:lpstr>
      <vt:lpstr>CCM equations and operation</vt:lpstr>
      <vt:lpstr>Theoretical Analysis of the circuit</vt:lpstr>
      <vt:lpstr>inductor</vt:lpstr>
      <vt:lpstr>inductor</vt:lpstr>
      <vt:lpstr>inductors</vt:lpstr>
      <vt:lpstr>Considerations in choosing inductors</vt:lpstr>
      <vt:lpstr>Considerations in choosing inductors</vt:lpstr>
      <vt:lpstr>Considerations in choosing inductors</vt:lpstr>
      <vt:lpstr>capacitors</vt:lpstr>
      <vt:lpstr>diodes</vt:lpstr>
      <vt:lpstr>PWM</vt:lpstr>
      <vt:lpstr>Vin-Vout analysis</vt:lpstr>
      <vt:lpstr>Diode analysis</vt:lpstr>
      <vt:lpstr>Diode analysis</vt:lpstr>
      <vt:lpstr>Voltage on the diodes</vt:lpstr>
      <vt:lpstr>Capacitor Current Waveforms</vt:lpstr>
      <vt:lpstr>Voltage on capacitors</vt:lpstr>
      <vt:lpstr>Voltage on capacitors</vt:lpstr>
      <vt:lpstr>Problems we can see from the simulation: overshoot</vt:lpstr>
      <vt:lpstr>How to solve the problem? </vt:lpstr>
      <vt:lpstr>Problems we see from the simulation: spikes</vt:lpstr>
      <vt:lpstr>How to solve the problem? </vt:lpstr>
      <vt:lpstr>Problems we can see from the simulation: voltage output &amp; solutions </vt:lpstr>
      <vt:lpstr>Changes we made in the circuit</vt:lpstr>
      <vt:lpstr>Why GaN transistors?</vt:lpstr>
      <vt:lpstr>Modified boost converter circuit</vt:lpstr>
      <vt:lpstr>Modified circuit output voltage simulation</vt:lpstr>
      <vt:lpstr>Modified circuit: efficiency 85%</vt:lpstr>
      <vt:lpstr>Solving problems: spikes</vt:lpstr>
      <vt:lpstr>Orcad capture full schematic</vt:lpstr>
      <vt:lpstr>Orcad simulation: current during first inductor </vt:lpstr>
      <vt:lpstr>Orcad capture: output voltage simulation </vt:lpstr>
      <vt:lpstr>BOM- bill of materials</vt:lpstr>
      <vt:lpstr> Challenges faced </vt:lpstr>
      <vt:lpstr>Solutions Implemented </vt:lpstr>
      <vt:lpstr>Lessons Learned </vt:lpstr>
      <vt:lpstr>Conclusions-Key Findings and Contributions </vt:lpstr>
      <vt:lpstr>Conclusions-Relevance and Significance </vt:lpstr>
      <vt:lpstr>Conclusions-Areas for Future Research </vt:lpstr>
      <vt:lpstr>Final Reflection </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 GAIN BOOST CONVERTER</dc:title>
  <dc:creator>Mohammad Suleiman</dc:creator>
  <cp:lastModifiedBy>Mohammad Suleiman</cp:lastModifiedBy>
  <cp:revision>3</cp:revision>
  <dcterms:created xsi:type="dcterms:W3CDTF">2024-01-26T20:21:17Z</dcterms:created>
  <dcterms:modified xsi:type="dcterms:W3CDTF">2024-02-20T00:13:40Z</dcterms:modified>
</cp:coreProperties>
</file>